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36" r:id="rId2"/>
    <p:sldId id="260" r:id="rId3"/>
    <p:sldId id="258" r:id="rId4"/>
    <p:sldId id="347" r:id="rId5"/>
    <p:sldId id="348" r:id="rId6"/>
    <p:sldId id="339" r:id="rId7"/>
    <p:sldId id="349" r:id="rId8"/>
    <p:sldId id="263" r:id="rId9"/>
    <p:sldId id="345" r:id="rId10"/>
    <p:sldId id="338" r:id="rId11"/>
    <p:sldId id="351" r:id="rId12"/>
    <p:sldId id="350" r:id="rId13"/>
    <p:sldId id="344" r:id="rId14"/>
    <p:sldId id="259" r:id="rId15"/>
    <p:sldId id="257" r:id="rId16"/>
    <p:sldId id="352" r:id="rId17"/>
    <p:sldId id="35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A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I BHARATHI" userId="7277d74d0aceddc1" providerId="LiveId" clId="{A368D5E2-6FAD-46B5-BA48-7259815E0597}"/>
    <pc:docChg chg="undo redo custSel addSld delSld modSld sldOrd delMainMaster modMainMaster">
      <pc:chgData name="KAVI BHARATHI" userId="7277d74d0aceddc1" providerId="LiveId" clId="{A368D5E2-6FAD-46B5-BA48-7259815E0597}" dt="2026-02-10T16:21:34.454" v="1726" actId="20577"/>
      <pc:docMkLst>
        <pc:docMk/>
      </pc:docMkLst>
      <pc:sldChg chg="addSp delSp modSp mod modTransition">
        <pc:chgData name="KAVI BHARATHI" userId="7277d74d0aceddc1" providerId="LiveId" clId="{A368D5E2-6FAD-46B5-BA48-7259815E0597}" dt="2026-01-22T13:35:48.018" v="1619"/>
        <pc:sldMkLst>
          <pc:docMk/>
          <pc:sldMk cId="1090859450" sldId="257"/>
        </pc:sldMkLst>
        <pc:spChg chg="add mod">
          <ac:chgData name="KAVI BHARATHI" userId="7277d74d0aceddc1" providerId="LiveId" clId="{A368D5E2-6FAD-46B5-BA48-7259815E0597}" dt="2026-01-22T09:49:35.456" v="1474" actId="12"/>
          <ac:spMkLst>
            <pc:docMk/>
            <pc:sldMk cId="1090859450" sldId="257"/>
            <ac:spMk id="3" creationId="{0D4A5B76-4B52-7C90-9CD1-400197931880}"/>
          </ac:spMkLst>
        </pc:spChg>
        <pc:spChg chg="mod">
          <ac:chgData name="KAVI BHARATHI" userId="7277d74d0aceddc1" providerId="LiveId" clId="{A368D5E2-6FAD-46B5-BA48-7259815E0597}" dt="2026-01-22T09:45:34.907" v="1406" actId="20577"/>
          <ac:spMkLst>
            <pc:docMk/>
            <pc:sldMk cId="1090859450" sldId="257"/>
            <ac:spMk id="5" creationId="{2C0AD607-F8AE-56D1-416F-0F5FF7B87981}"/>
          </ac:spMkLst>
        </pc:spChg>
        <pc:spChg chg="add mod">
          <ac:chgData name="KAVI BHARATHI" userId="7277d74d0aceddc1" providerId="LiveId" clId="{A368D5E2-6FAD-46B5-BA48-7259815E0597}" dt="2026-01-22T09:49:26.363" v="1471" actId="12"/>
          <ac:spMkLst>
            <pc:docMk/>
            <pc:sldMk cId="1090859450" sldId="257"/>
            <ac:spMk id="6" creationId="{140C0A94-461F-F6AB-4124-CA6AE6632F62}"/>
          </ac:spMkLst>
        </pc:spChg>
        <pc:spChg chg="mod">
          <ac:chgData name="KAVI BHARATHI" userId="7277d74d0aceddc1" providerId="LiveId" clId="{A368D5E2-6FAD-46B5-BA48-7259815E0597}" dt="2026-01-22T09:47:54.472" v="1452" actId="1076"/>
          <ac:spMkLst>
            <pc:docMk/>
            <pc:sldMk cId="1090859450" sldId="257"/>
            <ac:spMk id="149" creationId="{CA5CB6AA-1006-AB83-4B31-4312FD1D2FF4}"/>
          </ac:spMkLst>
        </pc:spChg>
        <pc:spChg chg="mod">
          <ac:chgData name="KAVI BHARATHI" userId="7277d74d0aceddc1" providerId="LiveId" clId="{A368D5E2-6FAD-46B5-BA48-7259815E0597}" dt="2026-01-22T09:49:07.863" v="1467" actId="1076"/>
          <ac:spMkLst>
            <pc:docMk/>
            <pc:sldMk cId="1090859450" sldId="257"/>
            <ac:spMk id="152" creationId="{12E7901E-C599-5B9E-7096-19AAFE227A0D}"/>
          </ac:spMkLst>
        </pc:spChg>
        <pc:spChg chg="mod">
          <ac:chgData name="KAVI BHARATHI" userId="7277d74d0aceddc1" providerId="LiveId" clId="{A368D5E2-6FAD-46B5-BA48-7259815E0597}" dt="2026-01-22T09:45:58.137" v="1419" actId="1076"/>
          <ac:spMkLst>
            <pc:docMk/>
            <pc:sldMk cId="1090859450" sldId="257"/>
            <ac:spMk id="161" creationId="{EC822832-0BD1-0BE5-C319-55F67B4798D7}"/>
          </ac:spMkLst>
        </pc:spChg>
        <pc:spChg chg="mod">
          <ac:chgData name="KAVI BHARATHI" userId="7277d74d0aceddc1" providerId="LiveId" clId="{A368D5E2-6FAD-46B5-BA48-7259815E0597}" dt="2026-01-22T09:46:38.409" v="1432" actId="255"/>
          <ac:spMkLst>
            <pc:docMk/>
            <pc:sldMk cId="1090859450" sldId="257"/>
            <ac:spMk id="162" creationId="{59F3E035-AB04-0E77-8808-509954445E4C}"/>
          </ac:spMkLst>
        </pc:spChg>
      </pc:sldChg>
      <pc:sldChg chg="addSp delSp modSp mod modTransition">
        <pc:chgData name="KAVI BHARATHI" userId="7277d74d0aceddc1" providerId="LiveId" clId="{A368D5E2-6FAD-46B5-BA48-7259815E0597}" dt="2026-01-22T13:39:18.835" v="1665"/>
        <pc:sldMkLst>
          <pc:docMk/>
          <pc:sldMk cId="2714300823" sldId="258"/>
        </pc:sldMkLst>
        <pc:spChg chg="mod">
          <ac:chgData name="KAVI BHARATHI" userId="7277d74d0aceddc1" providerId="LiveId" clId="{A368D5E2-6FAD-46B5-BA48-7259815E0597}" dt="2026-01-22T06:07:47.490" v="486" actId="20577"/>
          <ac:spMkLst>
            <pc:docMk/>
            <pc:sldMk cId="2714300823" sldId="258"/>
            <ac:spMk id="2" creationId="{4D5BC44C-18CA-3B86-A9B7-6D1133268C9E}"/>
          </ac:spMkLst>
        </pc:spChg>
        <pc:spChg chg="mod">
          <ac:chgData name="KAVI BHARATHI" userId="7277d74d0aceddc1" providerId="LiveId" clId="{A368D5E2-6FAD-46B5-BA48-7259815E0597}" dt="2026-01-22T06:08:46.065" v="509" actId="14100"/>
          <ac:spMkLst>
            <pc:docMk/>
            <pc:sldMk cId="2714300823" sldId="258"/>
            <ac:spMk id="3" creationId="{372A935E-15F6-3B09-9D4F-DD0D2BCCD928}"/>
          </ac:spMkLst>
        </pc:spChg>
        <pc:spChg chg="add mod">
          <ac:chgData name="KAVI BHARATHI" userId="7277d74d0aceddc1" providerId="LiveId" clId="{A368D5E2-6FAD-46B5-BA48-7259815E0597}" dt="2026-01-22T06:16:47.427" v="551" actId="1076"/>
          <ac:spMkLst>
            <pc:docMk/>
            <pc:sldMk cId="2714300823" sldId="258"/>
            <ac:spMk id="113" creationId="{8D77B6DF-50E5-2B41-23A4-A260BAF4A1B0}"/>
          </ac:spMkLst>
        </pc:spChg>
        <pc:spChg chg="add mod">
          <ac:chgData name="KAVI BHARATHI" userId="7277d74d0aceddc1" providerId="LiveId" clId="{A368D5E2-6FAD-46B5-BA48-7259815E0597}" dt="2026-01-22T06:16:47.427" v="551" actId="1076"/>
          <ac:spMkLst>
            <pc:docMk/>
            <pc:sldMk cId="2714300823" sldId="258"/>
            <ac:spMk id="115" creationId="{747DCE9D-DC5D-27E3-0B07-E39C24968491}"/>
          </ac:spMkLst>
        </pc:spChg>
        <pc:spChg chg="add mod">
          <ac:chgData name="KAVI BHARATHI" userId="7277d74d0aceddc1" providerId="LiveId" clId="{A368D5E2-6FAD-46B5-BA48-7259815E0597}" dt="2026-01-22T06:16:47.427" v="551" actId="1076"/>
          <ac:spMkLst>
            <pc:docMk/>
            <pc:sldMk cId="2714300823" sldId="258"/>
            <ac:spMk id="119" creationId="{A36ECCFA-EE6F-E8B9-C4EC-BA3F491F2594}"/>
          </ac:spMkLst>
        </pc:spChg>
        <pc:spChg chg="add mod">
          <ac:chgData name="KAVI BHARATHI" userId="7277d74d0aceddc1" providerId="LiveId" clId="{A368D5E2-6FAD-46B5-BA48-7259815E0597}" dt="2026-01-22T06:16:47.427" v="551" actId="1076"/>
          <ac:spMkLst>
            <pc:docMk/>
            <pc:sldMk cId="2714300823" sldId="258"/>
            <ac:spMk id="120" creationId="{9109A3DD-2D21-A2B8-AA13-DAC421BEDBB3}"/>
          </ac:spMkLst>
        </pc:spChg>
        <pc:spChg chg="add mod">
          <ac:chgData name="KAVI BHARATHI" userId="7277d74d0aceddc1" providerId="LiveId" clId="{A368D5E2-6FAD-46B5-BA48-7259815E0597}" dt="2026-01-22T06:16:47.427" v="551" actId="1076"/>
          <ac:spMkLst>
            <pc:docMk/>
            <pc:sldMk cId="2714300823" sldId="258"/>
            <ac:spMk id="121" creationId="{A8545A44-1F7A-3521-F546-605A933DB64C}"/>
          </ac:spMkLst>
        </pc:spChg>
        <pc:spChg chg="add mod">
          <ac:chgData name="KAVI BHARATHI" userId="7277d74d0aceddc1" providerId="LiveId" clId="{A368D5E2-6FAD-46B5-BA48-7259815E0597}" dt="2026-01-22T06:16:47.427" v="551" actId="1076"/>
          <ac:spMkLst>
            <pc:docMk/>
            <pc:sldMk cId="2714300823" sldId="258"/>
            <ac:spMk id="126" creationId="{53DBCFCE-C860-2D12-DEBA-17209AE60D2A}"/>
          </ac:spMkLst>
        </pc:spChg>
        <pc:spChg chg="add mod">
          <ac:chgData name="KAVI BHARATHI" userId="7277d74d0aceddc1" providerId="LiveId" clId="{A368D5E2-6FAD-46B5-BA48-7259815E0597}" dt="2026-01-22T06:16:47.427" v="551" actId="1076"/>
          <ac:spMkLst>
            <pc:docMk/>
            <pc:sldMk cId="2714300823" sldId="258"/>
            <ac:spMk id="129" creationId="{77AD0222-FEC1-B85C-C38A-6CEB11490CFE}"/>
          </ac:spMkLst>
        </pc:spChg>
        <pc:spChg chg="add mod">
          <ac:chgData name="KAVI BHARATHI" userId="7277d74d0aceddc1" providerId="LiveId" clId="{A368D5E2-6FAD-46B5-BA48-7259815E0597}" dt="2026-01-22T06:18:12.996" v="559" actId="1076"/>
          <ac:spMkLst>
            <pc:docMk/>
            <pc:sldMk cId="2714300823" sldId="258"/>
            <ac:spMk id="137" creationId="{428C61BC-B084-74D5-66D3-A4CA8684B0B8}"/>
          </ac:spMkLst>
        </pc:spChg>
        <pc:spChg chg="add mod">
          <ac:chgData name="KAVI BHARATHI" userId="7277d74d0aceddc1" providerId="LiveId" clId="{A368D5E2-6FAD-46B5-BA48-7259815E0597}" dt="2026-01-22T06:18:12.996" v="559" actId="1076"/>
          <ac:spMkLst>
            <pc:docMk/>
            <pc:sldMk cId="2714300823" sldId="258"/>
            <ac:spMk id="138" creationId="{6AB001C8-3DCB-EF0B-6245-9E0772E1CFDB}"/>
          </ac:spMkLst>
        </pc:spChg>
        <pc:spChg chg="add mod">
          <ac:chgData name="KAVI BHARATHI" userId="7277d74d0aceddc1" providerId="LiveId" clId="{A368D5E2-6FAD-46B5-BA48-7259815E0597}" dt="2026-01-22T06:18:12.996" v="559" actId="1076"/>
          <ac:spMkLst>
            <pc:docMk/>
            <pc:sldMk cId="2714300823" sldId="258"/>
            <ac:spMk id="139" creationId="{5B1A98F1-9ECC-2CCB-B8D1-D56EBF1F3792}"/>
          </ac:spMkLst>
        </pc:spChg>
        <pc:spChg chg="add mod">
          <ac:chgData name="KAVI BHARATHI" userId="7277d74d0aceddc1" providerId="LiveId" clId="{A368D5E2-6FAD-46B5-BA48-7259815E0597}" dt="2026-01-22T06:18:12.996" v="559" actId="1076"/>
          <ac:spMkLst>
            <pc:docMk/>
            <pc:sldMk cId="2714300823" sldId="258"/>
            <ac:spMk id="140" creationId="{C16DEE29-DF14-D4D0-7FF3-3978250BBB33}"/>
          </ac:spMkLst>
        </pc:spChg>
        <pc:spChg chg="add mod">
          <ac:chgData name="KAVI BHARATHI" userId="7277d74d0aceddc1" providerId="LiveId" clId="{A368D5E2-6FAD-46B5-BA48-7259815E0597}" dt="2026-01-22T06:18:12.996" v="559" actId="1076"/>
          <ac:spMkLst>
            <pc:docMk/>
            <pc:sldMk cId="2714300823" sldId="258"/>
            <ac:spMk id="141" creationId="{BCB97846-E304-DF96-A391-BCF3B0873722}"/>
          </ac:spMkLst>
        </pc:spChg>
        <pc:spChg chg="add mod">
          <ac:chgData name="KAVI BHARATHI" userId="7277d74d0aceddc1" providerId="LiveId" clId="{A368D5E2-6FAD-46B5-BA48-7259815E0597}" dt="2026-01-22T06:18:12.996" v="559" actId="1076"/>
          <ac:spMkLst>
            <pc:docMk/>
            <pc:sldMk cId="2714300823" sldId="258"/>
            <ac:spMk id="142" creationId="{A259C9FD-BB77-5F61-7182-19A6F9BA967B}"/>
          </ac:spMkLst>
        </pc:spChg>
        <pc:spChg chg="add mod">
          <ac:chgData name="KAVI BHARATHI" userId="7277d74d0aceddc1" providerId="LiveId" clId="{A368D5E2-6FAD-46B5-BA48-7259815E0597}" dt="2026-01-22T06:18:12.996" v="559" actId="1076"/>
          <ac:spMkLst>
            <pc:docMk/>
            <pc:sldMk cId="2714300823" sldId="258"/>
            <ac:spMk id="143" creationId="{26FDB596-746D-748A-28D1-F63C8E7DFD6E}"/>
          </ac:spMkLst>
        </pc:spChg>
        <pc:spChg chg="add mod">
          <ac:chgData name="KAVI BHARATHI" userId="7277d74d0aceddc1" providerId="LiveId" clId="{A368D5E2-6FAD-46B5-BA48-7259815E0597}" dt="2026-01-22T06:17:21.338" v="553" actId="1076"/>
          <ac:spMkLst>
            <pc:docMk/>
            <pc:sldMk cId="2714300823" sldId="258"/>
            <ac:spMk id="144" creationId="{03F2DB69-EC2D-55F3-8F7A-C3FFA7E33496}"/>
          </ac:spMkLst>
        </pc:spChg>
        <pc:spChg chg="add mod">
          <ac:chgData name="KAVI BHARATHI" userId="7277d74d0aceddc1" providerId="LiveId" clId="{A368D5E2-6FAD-46B5-BA48-7259815E0597}" dt="2026-01-22T06:17:21.338" v="553" actId="1076"/>
          <ac:spMkLst>
            <pc:docMk/>
            <pc:sldMk cId="2714300823" sldId="258"/>
            <ac:spMk id="145" creationId="{3F686769-A858-8962-2CAC-8F980F106A1C}"/>
          </ac:spMkLst>
        </pc:spChg>
        <pc:spChg chg="add mod">
          <ac:chgData name="KAVI BHARATHI" userId="7277d74d0aceddc1" providerId="LiveId" clId="{A368D5E2-6FAD-46B5-BA48-7259815E0597}" dt="2026-01-22T06:17:21.338" v="553" actId="1076"/>
          <ac:spMkLst>
            <pc:docMk/>
            <pc:sldMk cId="2714300823" sldId="258"/>
            <ac:spMk id="146" creationId="{71FAA776-D7F6-7719-4B5A-F7D1F8F73500}"/>
          </ac:spMkLst>
        </pc:spChg>
        <pc:spChg chg="add mod">
          <ac:chgData name="KAVI BHARATHI" userId="7277d74d0aceddc1" providerId="LiveId" clId="{A368D5E2-6FAD-46B5-BA48-7259815E0597}" dt="2026-01-22T06:17:21.338" v="553" actId="1076"/>
          <ac:spMkLst>
            <pc:docMk/>
            <pc:sldMk cId="2714300823" sldId="258"/>
            <ac:spMk id="147" creationId="{D5CE6828-DB47-6DB7-D9BA-2411D1E0C08D}"/>
          </ac:spMkLst>
        </pc:spChg>
        <pc:spChg chg="add mod">
          <ac:chgData name="KAVI BHARATHI" userId="7277d74d0aceddc1" providerId="LiveId" clId="{A368D5E2-6FAD-46B5-BA48-7259815E0597}" dt="2026-01-22T06:17:21.338" v="553" actId="1076"/>
          <ac:spMkLst>
            <pc:docMk/>
            <pc:sldMk cId="2714300823" sldId="258"/>
            <ac:spMk id="148" creationId="{FABF3067-8D03-EB77-8275-FC2813E7625A}"/>
          </ac:spMkLst>
        </pc:spChg>
        <pc:spChg chg="add mod">
          <ac:chgData name="KAVI BHARATHI" userId="7277d74d0aceddc1" providerId="LiveId" clId="{A368D5E2-6FAD-46B5-BA48-7259815E0597}" dt="2026-01-22T06:17:21.338" v="553" actId="1076"/>
          <ac:spMkLst>
            <pc:docMk/>
            <pc:sldMk cId="2714300823" sldId="258"/>
            <ac:spMk id="149" creationId="{EC07C1DE-BCE5-6FDF-CD35-73E5F06A4973}"/>
          </ac:spMkLst>
        </pc:spChg>
        <pc:spChg chg="add mod">
          <ac:chgData name="KAVI BHARATHI" userId="7277d74d0aceddc1" providerId="LiveId" clId="{A368D5E2-6FAD-46B5-BA48-7259815E0597}" dt="2026-01-22T06:17:21.338" v="553" actId="1076"/>
          <ac:spMkLst>
            <pc:docMk/>
            <pc:sldMk cId="2714300823" sldId="258"/>
            <ac:spMk id="150" creationId="{A28677F4-244D-6B75-6908-891054CB82B4}"/>
          </ac:spMkLst>
        </pc:spChg>
        <pc:spChg chg="add mod">
          <ac:chgData name="KAVI BHARATHI" userId="7277d74d0aceddc1" providerId="LiveId" clId="{A368D5E2-6FAD-46B5-BA48-7259815E0597}" dt="2026-01-22T06:19:57.902" v="570" actId="1076"/>
          <ac:spMkLst>
            <pc:docMk/>
            <pc:sldMk cId="2714300823" sldId="258"/>
            <ac:spMk id="151" creationId="{B2D3AE74-7134-9037-49FD-74E03822A007}"/>
          </ac:spMkLst>
        </pc:spChg>
        <pc:spChg chg="add mod">
          <ac:chgData name="KAVI BHARATHI" userId="7277d74d0aceddc1" providerId="LiveId" clId="{A368D5E2-6FAD-46B5-BA48-7259815E0597}" dt="2026-01-22T06:19:57.902" v="570" actId="1076"/>
          <ac:spMkLst>
            <pc:docMk/>
            <pc:sldMk cId="2714300823" sldId="258"/>
            <ac:spMk id="152" creationId="{85898B23-BF0D-F317-4BBC-359A99689E3A}"/>
          </ac:spMkLst>
        </pc:spChg>
        <pc:spChg chg="add mod">
          <ac:chgData name="KAVI BHARATHI" userId="7277d74d0aceddc1" providerId="LiveId" clId="{A368D5E2-6FAD-46B5-BA48-7259815E0597}" dt="2026-01-22T06:19:57.902" v="570" actId="1076"/>
          <ac:spMkLst>
            <pc:docMk/>
            <pc:sldMk cId="2714300823" sldId="258"/>
            <ac:spMk id="153" creationId="{A9F2A2F9-DBC3-DDCA-7974-CA7A67768CBD}"/>
          </ac:spMkLst>
        </pc:spChg>
        <pc:spChg chg="add mod">
          <ac:chgData name="KAVI BHARATHI" userId="7277d74d0aceddc1" providerId="LiveId" clId="{A368D5E2-6FAD-46B5-BA48-7259815E0597}" dt="2026-01-22T06:19:57.902" v="570" actId="1076"/>
          <ac:spMkLst>
            <pc:docMk/>
            <pc:sldMk cId="2714300823" sldId="258"/>
            <ac:spMk id="154" creationId="{236886E0-BA77-8E55-E902-A677C819D07F}"/>
          </ac:spMkLst>
        </pc:spChg>
        <pc:spChg chg="add mod">
          <ac:chgData name="KAVI BHARATHI" userId="7277d74d0aceddc1" providerId="LiveId" clId="{A368D5E2-6FAD-46B5-BA48-7259815E0597}" dt="2026-01-22T06:19:57.902" v="570" actId="1076"/>
          <ac:spMkLst>
            <pc:docMk/>
            <pc:sldMk cId="2714300823" sldId="258"/>
            <ac:spMk id="155" creationId="{A3CA7EAC-9D2D-77BF-4089-7047D86820E3}"/>
          </ac:spMkLst>
        </pc:spChg>
        <pc:spChg chg="add mod">
          <ac:chgData name="KAVI BHARATHI" userId="7277d74d0aceddc1" providerId="LiveId" clId="{A368D5E2-6FAD-46B5-BA48-7259815E0597}" dt="2026-01-22T06:19:57.902" v="570" actId="1076"/>
          <ac:spMkLst>
            <pc:docMk/>
            <pc:sldMk cId="2714300823" sldId="258"/>
            <ac:spMk id="156" creationId="{168E635E-2C3E-FFF0-2224-451FE459FBDC}"/>
          </ac:spMkLst>
        </pc:spChg>
        <pc:spChg chg="add mod">
          <ac:chgData name="KAVI BHARATHI" userId="7277d74d0aceddc1" providerId="LiveId" clId="{A368D5E2-6FAD-46B5-BA48-7259815E0597}" dt="2026-01-22T06:19:57.902" v="570" actId="1076"/>
          <ac:spMkLst>
            <pc:docMk/>
            <pc:sldMk cId="2714300823" sldId="258"/>
            <ac:spMk id="157" creationId="{4D9157D0-D6FD-8B8B-C93D-D082E259C033}"/>
          </ac:spMkLst>
        </pc:spChg>
        <pc:spChg chg="add mod">
          <ac:chgData name="KAVI BHARATHI" userId="7277d74d0aceddc1" providerId="LiveId" clId="{A368D5E2-6FAD-46B5-BA48-7259815E0597}" dt="2026-01-22T06:16:52.145" v="552" actId="1076"/>
          <ac:spMkLst>
            <pc:docMk/>
            <pc:sldMk cId="2714300823" sldId="258"/>
            <ac:spMk id="159" creationId="{1C65BE17-AB07-6B33-7423-9FC801455827}"/>
          </ac:spMkLst>
        </pc:spChg>
        <pc:spChg chg="add mod">
          <ac:chgData name="KAVI BHARATHI" userId="7277d74d0aceddc1" providerId="LiveId" clId="{A368D5E2-6FAD-46B5-BA48-7259815E0597}" dt="2026-01-22T06:18:17.861" v="560" actId="1076"/>
          <ac:spMkLst>
            <pc:docMk/>
            <pc:sldMk cId="2714300823" sldId="258"/>
            <ac:spMk id="161" creationId="{8DE5AFA0-C64B-DD5F-3999-0A3B315918D7}"/>
          </ac:spMkLst>
        </pc:spChg>
        <pc:spChg chg="add mod">
          <ac:chgData name="KAVI BHARATHI" userId="7277d74d0aceddc1" providerId="LiveId" clId="{A368D5E2-6FAD-46B5-BA48-7259815E0597}" dt="2026-01-22T06:19:16.659" v="564" actId="1076"/>
          <ac:spMkLst>
            <pc:docMk/>
            <pc:sldMk cId="2714300823" sldId="258"/>
            <ac:spMk id="163" creationId="{DE77052E-8DE9-048B-831D-5C6DC0FA4183}"/>
          </ac:spMkLst>
        </pc:spChg>
        <pc:spChg chg="add mod">
          <ac:chgData name="KAVI BHARATHI" userId="7277d74d0aceddc1" providerId="LiveId" clId="{A368D5E2-6FAD-46B5-BA48-7259815E0597}" dt="2026-01-22T06:19:48.899" v="569" actId="1076"/>
          <ac:spMkLst>
            <pc:docMk/>
            <pc:sldMk cId="2714300823" sldId="258"/>
            <ac:spMk id="165" creationId="{3D40110C-E27D-5EA6-3EB5-AD34D3ABC89B}"/>
          </ac:spMkLst>
        </pc:spChg>
        <pc:picChg chg="add mod">
          <ac:chgData name="KAVI BHARATHI" userId="7277d74d0aceddc1" providerId="LiveId" clId="{A368D5E2-6FAD-46B5-BA48-7259815E0597}" dt="2026-01-22T06:41:24.001" v="771" actId="208"/>
          <ac:picMkLst>
            <pc:docMk/>
            <pc:sldMk cId="2714300823" sldId="258"/>
            <ac:picMk id="5" creationId="{0F00ACA9-C8FC-8072-9634-EE3A6FD2525F}"/>
          </ac:picMkLst>
        </pc:picChg>
      </pc:sldChg>
      <pc:sldChg chg="addSp delSp modSp mod ord modTransition">
        <pc:chgData name="KAVI BHARATHI" userId="7277d74d0aceddc1" providerId="LiveId" clId="{A368D5E2-6FAD-46B5-BA48-7259815E0597}" dt="2026-01-22T13:32:06.678" v="1607"/>
        <pc:sldMkLst>
          <pc:docMk/>
          <pc:sldMk cId="2752549221" sldId="259"/>
        </pc:sldMkLst>
        <pc:spChg chg="mod">
          <ac:chgData name="KAVI BHARATHI" userId="7277d74d0aceddc1" providerId="LiveId" clId="{A368D5E2-6FAD-46B5-BA48-7259815E0597}" dt="2026-01-22T09:15:25.669" v="1319" actId="20577"/>
          <ac:spMkLst>
            <pc:docMk/>
            <pc:sldMk cId="2752549221" sldId="259"/>
            <ac:spMk id="2" creationId="{81E48689-8336-EB28-58CF-29603071D4DA}"/>
          </ac:spMkLst>
        </pc:spChg>
        <pc:spChg chg="add del">
          <ac:chgData name="KAVI BHARATHI" userId="7277d74d0aceddc1" providerId="LiveId" clId="{A368D5E2-6FAD-46B5-BA48-7259815E0597}" dt="2026-01-22T09:42:40.047" v="1356" actId="478"/>
          <ac:spMkLst>
            <pc:docMk/>
            <pc:sldMk cId="2752549221" sldId="259"/>
            <ac:spMk id="7" creationId="{1E95F0F7-E5DA-38BD-5DB3-F94DF30CA144}"/>
          </ac:spMkLst>
        </pc:spChg>
        <pc:spChg chg="add del mod">
          <ac:chgData name="KAVI BHARATHI" userId="7277d74d0aceddc1" providerId="LiveId" clId="{A368D5E2-6FAD-46B5-BA48-7259815E0597}" dt="2026-01-22T09:43:05.800" v="1374"/>
          <ac:spMkLst>
            <pc:docMk/>
            <pc:sldMk cId="2752549221" sldId="259"/>
            <ac:spMk id="9" creationId="{8774DF7B-F0AA-C777-C400-CF3D3D397EDC}"/>
          </ac:spMkLst>
        </pc:spChg>
        <pc:spChg chg="mod">
          <ac:chgData name="KAVI BHARATHI" userId="7277d74d0aceddc1" providerId="LiveId" clId="{A368D5E2-6FAD-46B5-BA48-7259815E0597}" dt="2026-01-22T09:43:05.800" v="1374"/>
          <ac:spMkLst>
            <pc:docMk/>
            <pc:sldMk cId="2752549221" sldId="259"/>
            <ac:spMk id="13" creationId="{F41AD49B-575F-3031-9DE7-B01B05EC986B}"/>
          </ac:spMkLst>
        </pc:spChg>
        <pc:spChg chg="add del">
          <ac:chgData name="KAVI BHARATHI" userId="7277d74d0aceddc1" providerId="LiveId" clId="{A368D5E2-6FAD-46B5-BA48-7259815E0597}" dt="2026-01-22T09:43:03.436" v="1371" actId="478"/>
          <ac:spMkLst>
            <pc:docMk/>
            <pc:sldMk cId="2752549221" sldId="259"/>
            <ac:spMk id="32" creationId="{32B18740-9BDA-4F65-4BCA-4A0AB36EAF23}"/>
          </ac:spMkLst>
        </pc:spChg>
        <pc:spChg chg="mod">
          <ac:chgData name="KAVI BHARATHI" userId="7277d74d0aceddc1" providerId="LiveId" clId="{A368D5E2-6FAD-46B5-BA48-7259815E0597}" dt="2026-01-22T09:39:48.332" v="1331" actId="255"/>
          <ac:spMkLst>
            <pc:docMk/>
            <pc:sldMk cId="2752549221" sldId="259"/>
            <ac:spMk id="37" creationId="{B40E3034-4CCB-5E54-8431-E396F6D9556E}"/>
          </ac:spMkLst>
        </pc:spChg>
        <pc:spChg chg="mod">
          <ac:chgData name="KAVI BHARATHI" userId="7277d74d0aceddc1" providerId="LiveId" clId="{A368D5E2-6FAD-46B5-BA48-7259815E0597}" dt="2026-01-22T09:40:06.292" v="1332" actId="403"/>
          <ac:spMkLst>
            <pc:docMk/>
            <pc:sldMk cId="2752549221" sldId="259"/>
            <ac:spMk id="49" creationId="{5F4E0451-2E34-E16B-2B75-2E86CE645D02}"/>
          </ac:spMkLst>
        </pc:spChg>
        <pc:spChg chg="mod">
          <ac:chgData name="KAVI BHARATHI" userId="7277d74d0aceddc1" providerId="LiveId" clId="{A368D5E2-6FAD-46B5-BA48-7259815E0597}" dt="2026-01-22T09:43:05.800" v="1374"/>
          <ac:spMkLst>
            <pc:docMk/>
            <pc:sldMk cId="2752549221" sldId="259"/>
            <ac:spMk id="55" creationId="{9E0CC877-8DED-A2E8-6EED-3C21ABC70970}"/>
          </ac:spMkLst>
        </pc:spChg>
        <pc:spChg chg="mod">
          <ac:chgData name="KAVI BHARATHI" userId="7277d74d0aceddc1" providerId="LiveId" clId="{A368D5E2-6FAD-46B5-BA48-7259815E0597}" dt="2026-01-22T09:40:15.875" v="1334" actId="403"/>
          <ac:spMkLst>
            <pc:docMk/>
            <pc:sldMk cId="2752549221" sldId="259"/>
            <ac:spMk id="60" creationId="{CDD55D90-BF07-78A8-43BB-301879FC88C3}"/>
          </ac:spMkLst>
        </pc:spChg>
        <pc:spChg chg="mod">
          <ac:chgData name="KAVI BHARATHI" userId="7277d74d0aceddc1" providerId="LiveId" clId="{A368D5E2-6FAD-46B5-BA48-7259815E0597}" dt="2026-01-22T09:43:05.800" v="1374"/>
          <ac:spMkLst>
            <pc:docMk/>
            <pc:sldMk cId="2752549221" sldId="259"/>
            <ac:spMk id="65" creationId="{3DB9E71F-3D44-C925-B3CF-116C71B35405}"/>
          </ac:spMkLst>
        </pc:spChg>
        <pc:spChg chg="mod">
          <ac:chgData name="KAVI BHARATHI" userId="7277d74d0aceddc1" providerId="LiveId" clId="{A368D5E2-6FAD-46B5-BA48-7259815E0597}" dt="2026-01-22T09:40:19.634" v="1335" actId="403"/>
          <ac:spMkLst>
            <pc:docMk/>
            <pc:sldMk cId="2752549221" sldId="259"/>
            <ac:spMk id="66" creationId="{52F3FAD6-EE93-0B1B-E514-0B50A36006A4}"/>
          </ac:spMkLst>
        </pc:spChg>
        <pc:spChg chg="mod">
          <ac:chgData name="KAVI BHARATHI" userId="7277d74d0aceddc1" providerId="LiveId" clId="{A368D5E2-6FAD-46B5-BA48-7259815E0597}" dt="2026-01-22T09:43:05.800" v="1374"/>
          <ac:spMkLst>
            <pc:docMk/>
            <pc:sldMk cId="2752549221" sldId="259"/>
            <ac:spMk id="67" creationId="{90FE1F30-F499-00DF-C1EB-A74AA9735165}"/>
          </ac:spMkLst>
        </pc:spChg>
        <pc:spChg chg="mod">
          <ac:chgData name="KAVI BHARATHI" userId="7277d74d0aceddc1" providerId="LiveId" clId="{A368D5E2-6FAD-46B5-BA48-7259815E0597}" dt="2026-01-22T09:43:05.800" v="1374"/>
          <ac:spMkLst>
            <pc:docMk/>
            <pc:sldMk cId="2752549221" sldId="259"/>
            <ac:spMk id="91" creationId="{BBA56771-43CD-36FA-FA88-973813DC4F3B}"/>
          </ac:spMkLst>
        </pc:spChg>
        <pc:spChg chg="mod">
          <ac:chgData name="KAVI BHARATHI" userId="7277d74d0aceddc1" providerId="LiveId" clId="{A368D5E2-6FAD-46B5-BA48-7259815E0597}" dt="2026-01-22T09:43:05.800" v="1374"/>
          <ac:spMkLst>
            <pc:docMk/>
            <pc:sldMk cId="2752549221" sldId="259"/>
            <ac:spMk id="102" creationId="{285667E1-B558-07DD-8831-EFB282A604C2}"/>
          </ac:spMkLst>
        </pc:spChg>
        <pc:spChg chg="add del">
          <ac:chgData name="KAVI BHARATHI" userId="7277d74d0aceddc1" providerId="LiveId" clId="{A368D5E2-6FAD-46B5-BA48-7259815E0597}" dt="2026-01-22T09:43:02.432" v="1366" actId="478"/>
          <ac:spMkLst>
            <pc:docMk/>
            <pc:sldMk cId="2752549221" sldId="259"/>
            <ac:spMk id="115" creationId="{568B7036-7EF1-DF53-D2D7-98523D234A46}"/>
          </ac:spMkLst>
        </pc:spChg>
        <pc:spChg chg="add del mod">
          <ac:chgData name="KAVI BHARATHI" userId="7277d74d0aceddc1" providerId="LiveId" clId="{A368D5E2-6FAD-46B5-BA48-7259815E0597}" dt="2026-01-22T09:43:02.177" v="1362" actId="1076"/>
          <ac:spMkLst>
            <pc:docMk/>
            <pc:sldMk cId="2752549221" sldId="259"/>
            <ac:spMk id="119" creationId="{6606F35C-0247-3477-3DF9-D00FEFDB74B0}"/>
          </ac:spMkLst>
        </pc:spChg>
        <pc:spChg chg="add del">
          <ac:chgData name="KAVI BHARATHI" userId="7277d74d0aceddc1" providerId="LiveId" clId="{A368D5E2-6FAD-46B5-BA48-7259815E0597}" dt="2026-01-22T09:43:02.211" v="1363" actId="478"/>
          <ac:spMkLst>
            <pc:docMk/>
            <pc:sldMk cId="2752549221" sldId="259"/>
            <ac:spMk id="120" creationId="{051E49DC-D627-E5AC-0C2B-1EF62DD3CA2E}"/>
          </ac:spMkLst>
        </pc:spChg>
        <pc:spChg chg="mod">
          <ac:chgData name="KAVI BHARATHI" userId="7277d74d0aceddc1" providerId="LiveId" clId="{A368D5E2-6FAD-46B5-BA48-7259815E0597}" dt="2026-01-22T09:43:05.800" v="1374"/>
          <ac:spMkLst>
            <pc:docMk/>
            <pc:sldMk cId="2752549221" sldId="259"/>
            <ac:spMk id="121" creationId="{E5D3EF20-1EDE-6215-81D8-18A231151899}"/>
          </ac:spMkLst>
        </pc:spChg>
        <pc:spChg chg="add del">
          <ac:chgData name="KAVI BHARATHI" userId="7277d74d0aceddc1" providerId="LiveId" clId="{A368D5E2-6FAD-46B5-BA48-7259815E0597}" dt="2026-01-22T09:43:02.837" v="1368" actId="478"/>
          <ac:spMkLst>
            <pc:docMk/>
            <pc:sldMk cId="2752549221" sldId="259"/>
            <ac:spMk id="122" creationId="{C575954C-31A6-F33B-4B07-5DA88CBA2559}"/>
          </ac:spMkLst>
        </pc:spChg>
        <pc:spChg chg="add del">
          <ac:chgData name="KAVI BHARATHI" userId="7277d74d0aceddc1" providerId="LiveId" clId="{A368D5E2-6FAD-46B5-BA48-7259815E0597}" dt="2026-01-22T09:43:01.633" v="1360" actId="478"/>
          <ac:spMkLst>
            <pc:docMk/>
            <pc:sldMk cId="2752549221" sldId="259"/>
            <ac:spMk id="123" creationId="{D8A45999-58FA-76B6-1ECE-A182BD87CC3B}"/>
          </ac:spMkLst>
        </pc:spChg>
        <pc:spChg chg="add del mod">
          <ac:chgData name="KAVI BHARATHI" userId="7277d74d0aceddc1" providerId="LiveId" clId="{A368D5E2-6FAD-46B5-BA48-7259815E0597}" dt="2026-01-22T09:43:05.800" v="1374"/>
          <ac:spMkLst>
            <pc:docMk/>
            <pc:sldMk cId="2752549221" sldId="259"/>
            <ac:spMk id="124" creationId="{AD57BE64-A9E7-776A-F3E5-DE280E53EA07}"/>
          </ac:spMkLst>
        </pc:spChg>
        <pc:spChg chg="add del mod">
          <ac:chgData name="KAVI BHARATHI" userId="7277d74d0aceddc1" providerId="LiveId" clId="{A368D5E2-6FAD-46B5-BA48-7259815E0597}" dt="2026-01-22T09:43:05.800" v="1374"/>
          <ac:spMkLst>
            <pc:docMk/>
            <pc:sldMk cId="2752549221" sldId="259"/>
            <ac:spMk id="128" creationId="{E43E0B6D-7A70-D992-186A-8B43BDB86D91}"/>
          </ac:spMkLst>
        </pc:spChg>
        <pc:spChg chg="add del">
          <ac:chgData name="KAVI BHARATHI" userId="7277d74d0aceddc1" providerId="LiveId" clId="{A368D5E2-6FAD-46B5-BA48-7259815E0597}" dt="2026-01-22T09:43:03.225" v="1370" actId="478"/>
          <ac:spMkLst>
            <pc:docMk/>
            <pc:sldMk cId="2752549221" sldId="259"/>
            <ac:spMk id="133" creationId="{3A078FDF-6423-C12B-8DF1-02A43A3464D9}"/>
          </ac:spMkLst>
        </pc:spChg>
        <pc:grpChg chg="mod">
          <ac:chgData name="KAVI BHARATHI" userId="7277d74d0aceddc1" providerId="LiveId" clId="{A368D5E2-6FAD-46B5-BA48-7259815E0597}" dt="2026-01-22T09:43:03.622" v="1372" actId="1076"/>
          <ac:grpSpMkLst>
            <pc:docMk/>
            <pc:sldMk cId="2752549221" sldId="259"/>
            <ac:grpSpMk id="134" creationId="{0F91787D-CF03-3FE0-6075-A184502E1529}"/>
          </ac:grpSpMkLst>
        </pc:grpChg>
      </pc:sldChg>
      <pc:sldChg chg="addSp delSp modSp mod ord modTransition modAnim">
        <pc:chgData name="KAVI BHARATHI" userId="7277d74d0aceddc1" providerId="LiveId" clId="{A368D5E2-6FAD-46B5-BA48-7259815E0597}" dt="2026-01-22T13:40:36.939" v="1708"/>
        <pc:sldMkLst>
          <pc:docMk/>
          <pc:sldMk cId="1033285588" sldId="260"/>
        </pc:sldMkLst>
        <pc:spChg chg="mod">
          <ac:chgData name="KAVI BHARATHI" userId="7277d74d0aceddc1" providerId="LiveId" clId="{A368D5E2-6FAD-46B5-BA48-7259815E0597}" dt="2026-01-22T05:57:13.116" v="324" actId="1076"/>
          <ac:spMkLst>
            <pc:docMk/>
            <pc:sldMk cId="1033285588" sldId="260"/>
            <ac:spMk id="2" creationId="{F549F3C8-E52D-E748-08DC-72948B1C7917}"/>
          </ac:spMkLst>
        </pc:spChg>
        <pc:spChg chg="mod">
          <ac:chgData name="KAVI BHARATHI" userId="7277d74d0aceddc1" providerId="LiveId" clId="{A368D5E2-6FAD-46B5-BA48-7259815E0597}" dt="2026-01-22T05:59:11.822" v="395" actId="1076"/>
          <ac:spMkLst>
            <pc:docMk/>
            <pc:sldMk cId="1033285588" sldId="260"/>
            <ac:spMk id="3" creationId="{2A2D85E8-35E5-217C-4176-50AD020F17EF}"/>
          </ac:spMkLst>
        </pc:spChg>
        <pc:spChg chg="add mod">
          <ac:chgData name="KAVI BHARATHI" userId="7277d74d0aceddc1" providerId="LiveId" clId="{A368D5E2-6FAD-46B5-BA48-7259815E0597}" dt="2026-01-22T05:58:17.349" v="331" actId="2710"/>
          <ac:spMkLst>
            <pc:docMk/>
            <pc:sldMk cId="1033285588" sldId="260"/>
            <ac:spMk id="9" creationId="{1776E012-D828-BAE5-6CC7-8EF68C7E4167}"/>
          </ac:spMkLst>
        </pc:spChg>
        <pc:spChg chg="add mod">
          <ac:chgData name="KAVI BHARATHI" userId="7277d74d0aceddc1" providerId="LiveId" clId="{A368D5E2-6FAD-46B5-BA48-7259815E0597}" dt="2026-01-22T06:01:23.081" v="421" actId="1076"/>
          <ac:spMkLst>
            <pc:docMk/>
            <pc:sldMk cId="1033285588" sldId="260"/>
            <ac:spMk id="12" creationId="{B7502AF7-DEBA-6B4E-928E-A19A37F920BD}"/>
          </ac:spMkLst>
        </pc:spChg>
        <pc:spChg chg="mod">
          <ac:chgData name="KAVI BHARATHI" userId="7277d74d0aceddc1" providerId="LiveId" clId="{A368D5E2-6FAD-46B5-BA48-7259815E0597}" dt="2026-01-22T05:51:51.147" v="297"/>
          <ac:spMkLst>
            <pc:docMk/>
            <pc:sldMk cId="1033285588" sldId="260"/>
            <ac:spMk id="520" creationId="{E26DA096-52BF-3BF4-3303-9BCB748337B7}"/>
          </ac:spMkLst>
        </pc:spChg>
        <pc:spChg chg="mod">
          <ac:chgData name="KAVI BHARATHI" userId="7277d74d0aceddc1" providerId="LiveId" clId="{A368D5E2-6FAD-46B5-BA48-7259815E0597}" dt="2026-01-22T05:51:51.147" v="297"/>
          <ac:spMkLst>
            <pc:docMk/>
            <pc:sldMk cId="1033285588" sldId="260"/>
            <ac:spMk id="551" creationId="{69209229-D14A-2BD1-DEA9-8C0C4270BD8B}"/>
          </ac:spMkLst>
        </pc:spChg>
        <pc:spChg chg="mod">
          <ac:chgData name="KAVI BHARATHI" userId="7277d74d0aceddc1" providerId="LiveId" clId="{A368D5E2-6FAD-46B5-BA48-7259815E0597}" dt="2026-01-22T05:51:51.147" v="297"/>
          <ac:spMkLst>
            <pc:docMk/>
            <pc:sldMk cId="1033285588" sldId="260"/>
            <ac:spMk id="624" creationId="{39A660A4-AB7C-4BEB-E645-F30C6BBBB7CE}"/>
          </ac:spMkLst>
        </pc:spChg>
        <pc:spChg chg="mod">
          <ac:chgData name="KAVI BHARATHI" userId="7277d74d0aceddc1" providerId="LiveId" clId="{A368D5E2-6FAD-46B5-BA48-7259815E0597}" dt="2026-01-22T05:51:51.147" v="297"/>
          <ac:spMkLst>
            <pc:docMk/>
            <pc:sldMk cId="1033285588" sldId="260"/>
            <ac:spMk id="628" creationId="{F0DD1407-9D22-DCB1-396C-C496E3404F6C}"/>
          </ac:spMkLst>
        </pc:spChg>
        <pc:spChg chg="mod">
          <ac:chgData name="KAVI BHARATHI" userId="7277d74d0aceddc1" providerId="LiveId" clId="{A368D5E2-6FAD-46B5-BA48-7259815E0597}" dt="2026-01-22T05:51:51.147" v="297"/>
          <ac:spMkLst>
            <pc:docMk/>
            <pc:sldMk cId="1033285588" sldId="260"/>
            <ac:spMk id="688" creationId="{49FB56B9-B51E-8012-22B1-C494146F43E7}"/>
          </ac:spMkLst>
        </pc:spChg>
        <pc:spChg chg="mod">
          <ac:chgData name="KAVI BHARATHI" userId="7277d74d0aceddc1" providerId="LiveId" clId="{A368D5E2-6FAD-46B5-BA48-7259815E0597}" dt="2026-01-22T05:51:51.147" v="297"/>
          <ac:spMkLst>
            <pc:docMk/>
            <pc:sldMk cId="1033285588" sldId="260"/>
            <ac:spMk id="828" creationId="{E0FFB866-02C0-E36E-BD76-176D260DFACC}"/>
          </ac:spMkLst>
        </pc:spChg>
        <pc:spChg chg="mod">
          <ac:chgData name="KAVI BHARATHI" userId="7277d74d0aceddc1" providerId="LiveId" clId="{A368D5E2-6FAD-46B5-BA48-7259815E0597}" dt="2026-01-22T05:51:51.147" v="297"/>
          <ac:spMkLst>
            <pc:docMk/>
            <pc:sldMk cId="1033285588" sldId="260"/>
            <ac:spMk id="864" creationId="{7E1A75FF-F46E-76A8-DBB0-39B7D41706FC}"/>
          </ac:spMkLst>
        </pc:spChg>
        <pc:spChg chg="mod">
          <ac:chgData name="KAVI BHARATHI" userId="7277d74d0aceddc1" providerId="LiveId" clId="{A368D5E2-6FAD-46B5-BA48-7259815E0597}" dt="2026-01-22T05:51:51.147" v="297"/>
          <ac:spMkLst>
            <pc:docMk/>
            <pc:sldMk cId="1033285588" sldId="260"/>
            <ac:spMk id="936" creationId="{6DA76D83-41C4-68C4-D1FD-5955D10EDC12}"/>
          </ac:spMkLst>
        </pc:spChg>
        <pc:spChg chg="mod">
          <ac:chgData name="KAVI BHARATHI" userId="7277d74d0aceddc1" providerId="LiveId" clId="{A368D5E2-6FAD-46B5-BA48-7259815E0597}" dt="2026-01-22T05:51:51.147" v="297"/>
          <ac:spMkLst>
            <pc:docMk/>
            <pc:sldMk cId="1033285588" sldId="260"/>
            <ac:spMk id="949" creationId="{BA9ED81B-983A-1F34-89E2-7DAC53287CE0}"/>
          </ac:spMkLst>
        </pc:spChg>
        <pc:spChg chg="mod">
          <ac:chgData name="KAVI BHARATHI" userId="7277d74d0aceddc1" providerId="LiveId" clId="{A368D5E2-6FAD-46B5-BA48-7259815E0597}" dt="2026-01-22T06:00:32.371" v="409" actId="403"/>
          <ac:spMkLst>
            <pc:docMk/>
            <pc:sldMk cId="1033285588" sldId="260"/>
            <ac:spMk id="983" creationId="{1F761C48-8B56-5941-CA71-65FAEB1B33F5}"/>
          </ac:spMkLst>
        </pc:spChg>
        <pc:spChg chg="mod">
          <ac:chgData name="KAVI BHARATHI" userId="7277d74d0aceddc1" providerId="LiveId" clId="{A368D5E2-6FAD-46B5-BA48-7259815E0597}" dt="2026-01-22T06:00:54.067" v="415" actId="113"/>
          <ac:spMkLst>
            <pc:docMk/>
            <pc:sldMk cId="1033285588" sldId="260"/>
            <ac:spMk id="984" creationId="{5AA6E1E5-36CC-D4B5-6A8D-1C730180CEBE}"/>
          </ac:spMkLst>
        </pc:spChg>
        <pc:spChg chg="mod">
          <ac:chgData name="KAVI BHARATHI" userId="7277d74d0aceddc1" providerId="LiveId" clId="{A368D5E2-6FAD-46B5-BA48-7259815E0597}" dt="2026-01-22T06:00:42.753" v="412" actId="113"/>
          <ac:spMkLst>
            <pc:docMk/>
            <pc:sldMk cId="1033285588" sldId="260"/>
            <ac:spMk id="985" creationId="{7B52D7C5-5F78-3ABD-D2CE-F32B739B2312}"/>
          </ac:spMkLst>
        </pc:spChg>
        <pc:spChg chg="mod">
          <ac:chgData name="KAVI BHARATHI" userId="7277d74d0aceddc1" providerId="LiveId" clId="{A368D5E2-6FAD-46B5-BA48-7259815E0597}" dt="2026-01-22T06:01:09.200" v="418" actId="255"/>
          <ac:spMkLst>
            <pc:docMk/>
            <pc:sldMk cId="1033285588" sldId="260"/>
            <ac:spMk id="986" creationId="{35CF785A-D218-1A05-87FC-DC0B9B07AA27}"/>
          </ac:spMkLst>
        </pc:spChg>
        <pc:spChg chg="mod">
          <ac:chgData name="KAVI BHARATHI" userId="7277d74d0aceddc1" providerId="LiveId" clId="{A368D5E2-6FAD-46B5-BA48-7259815E0597}" dt="2026-01-22T05:56:55.840" v="321" actId="12"/>
          <ac:spMkLst>
            <pc:docMk/>
            <pc:sldMk cId="1033285588" sldId="260"/>
            <ac:spMk id="989" creationId="{54AEA542-2AB8-3E03-17C3-8A5A98607FDA}"/>
          </ac:spMkLst>
        </pc:spChg>
        <pc:spChg chg="mod">
          <ac:chgData name="KAVI BHARATHI" userId="7277d74d0aceddc1" providerId="LiveId" clId="{A368D5E2-6FAD-46B5-BA48-7259815E0597}" dt="2026-01-22T05:57:05.940" v="323" actId="12"/>
          <ac:spMkLst>
            <pc:docMk/>
            <pc:sldMk cId="1033285588" sldId="260"/>
            <ac:spMk id="990" creationId="{5365F386-9227-1D93-2E1E-067BF73A10A0}"/>
          </ac:spMkLst>
        </pc:spChg>
        <pc:spChg chg="mod">
          <ac:chgData name="KAVI BHARATHI" userId="7277d74d0aceddc1" providerId="LiveId" clId="{A368D5E2-6FAD-46B5-BA48-7259815E0597}" dt="2026-01-22T05:51:51.147" v="297"/>
          <ac:spMkLst>
            <pc:docMk/>
            <pc:sldMk cId="1033285588" sldId="260"/>
            <ac:spMk id="991" creationId="{2C356599-59E1-16D5-B50B-CE868D48CEF5}"/>
          </ac:spMkLst>
        </pc:spChg>
      </pc:sldChg>
      <pc:sldChg chg="addSp delSp modSp mod ord modTransition">
        <pc:chgData name="KAVI BHARATHI" userId="7277d74d0aceddc1" providerId="LiveId" clId="{A368D5E2-6FAD-46B5-BA48-7259815E0597}" dt="2026-01-22T13:32:06.678" v="1607"/>
        <pc:sldMkLst>
          <pc:docMk/>
          <pc:sldMk cId="1074130051" sldId="263"/>
        </pc:sldMkLst>
        <pc:spChg chg="add mod">
          <ac:chgData name="KAVI BHARATHI" userId="7277d74d0aceddc1" providerId="LiveId" clId="{A368D5E2-6FAD-46B5-BA48-7259815E0597}" dt="2026-01-22T07:53:16.657" v="906" actId="1076"/>
          <ac:spMkLst>
            <pc:docMk/>
            <pc:sldMk cId="1074130051" sldId="263"/>
            <ac:spMk id="6" creationId="{7E02DB66-D4A2-D124-ECA7-656AFF7AEBCB}"/>
          </ac:spMkLst>
        </pc:spChg>
        <pc:spChg chg="add mod">
          <ac:chgData name="KAVI BHARATHI" userId="7277d74d0aceddc1" providerId="LiveId" clId="{A368D5E2-6FAD-46B5-BA48-7259815E0597}" dt="2026-01-22T07:54:09.057" v="915" actId="14100"/>
          <ac:spMkLst>
            <pc:docMk/>
            <pc:sldMk cId="1074130051" sldId="263"/>
            <ac:spMk id="7" creationId="{26AC3C41-D5FD-CF35-3D1B-9B593F73D65D}"/>
          </ac:spMkLst>
        </pc:spChg>
        <pc:spChg chg="add mod">
          <ac:chgData name="KAVI BHARATHI" userId="7277d74d0aceddc1" providerId="LiveId" clId="{A368D5E2-6FAD-46B5-BA48-7259815E0597}" dt="2026-01-22T08:17:32.244" v="923" actId="207"/>
          <ac:spMkLst>
            <pc:docMk/>
            <pc:sldMk cId="1074130051" sldId="263"/>
            <ac:spMk id="8" creationId="{D7F6E02F-8F03-E6D9-5D85-21539A13401D}"/>
          </ac:spMkLst>
        </pc:spChg>
        <pc:spChg chg="add mod">
          <ac:chgData name="KAVI BHARATHI" userId="7277d74d0aceddc1" providerId="LiveId" clId="{A368D5E2-6FAD-46B5-BA48-7259815E0597}" dt="2026-01-22T08:17:32.244" v="923" actId="207"/>
          <ac:spMkLst>
            <pc:docMk/>
            <pc:sldMk cId="1074130051" sldId="263"/>
            <ac:spMk id="9" creationId="{0569696C-F934-C0B6-9F72-FC7CF06F8722}"/>
          </ac:spMkLst>
        </pc:spChg>
        <pc:spChg chg="add mod">
          <ac:chgData name="KAVI BHARATHI" userId="7277d74d0aceddc1" providerId="LiveId" clId="{A368D5E2-6FAD-46B5-BA48-7259815E0597}" dt="2026-01-22T08:17:32.244" v="923" actId="207"/>
          <ac:spMkLst>
            <pc:docMk/>
            <pc:sldMk cId="1074130051" sldId="263"/>
            <ac:spMk id="10" creationId="{03EAD561-E4DF-C7FB-537C-AAD9F468AF10}"/>
          </ac:spMkLst>
        </pc:spChg>
        <pc:spChg chg="add mod">
          <ac:chgData name="KAVI BHARATHI" userId="7277d74d0aceddc1" providerId="LiveId" clId="{A368D5E2-6FAD-46B5-BA48-7259815E0597}" dt="2026-01-22T08:17:32.244" v="923" actId="207"/>
          <ac:spMkLst>
            <pc:docMk/>
            <pc:sldMk cId="1074130051" sldId="263"/>
            <ac:spMk id="11" creationId="{45807BF5-0D8B-9521-088B-439D706A6DC2}"/>
          </ac:spMkLst>
        </pc:spChg>
        <pc:spChg chg="add mod">
          <ac:chgData name="KAVI BHARATHI" userId="7277d74d0aceddc1" providerId="LiveId" clId="{A368D5E2-6FAD-46B5-BA48-7259815E0597}" dt="2026-01-22T08:17:32.244" v="923" actId="207"/>
          <ac:spMkLst>
            <pc:docMk/>
            <pc:sldMk cId="1074130051" sldId="263"/>
            <ac:spMk id="12" creationId="{80252501-A23C-C9B1-4068-15193A8A4F56}"/>
          </ac:spMkLst>
        </pc:spChg>
        <pc:spChg chg="add mod">
          <ac:chgData name="KAVI BHARATHI" userId="7277d74d0aceddc1" providerId="LiveId" clId="{A368D5E2-6FAD-46B5-BA48-7259815E0597}" dt="2026-01-22T08:17:32.244" v="923" actId="207"/>
          <ac:spMkLst>
            <pc:docMk/>
            <pc:sldMk cId="1074130051" sldId="263"/>
            <ac:spMk id="13" creationId="{5A52CBBD-13A9-A80D-F114-2F148BB9078C}"/>
          </ac:spMkLst>
        </pc:spChg>
        <pc:spChg chg="add mod">
          <ac:chgData name="KAVI BHARATHI" userId="7277d74d0aceddc1" providerId="LiveId" clId="{A368D5E2-6FAD-46B5-BA48-7259815E0597}" dt="2026-01-22T08:17:32.244" v="923" actId="207"/>
          <ac:spMkLst>
            <pc:docMk/>
            <pc:sldMk cId="1074130051" sldId="263"/>
            <ac:spMk id="14" creationId="{FF44CBA6-DA7F-4459-B41D-E817B07D75FC}"/>
          </ac:spMkLst>
        </pc:spChg>
        <pc:spChg chg="add mod">
          <ac:chgData name="KAVI BHARATHI" userId="7277d74d0aceddc1" providerId="LiveId" clId="{A368D5E2-6FAD-46B5-BA48-7259815E0597}" dt="2026-01-22T08:17:32.244" v="923" actId="207"/>
          <ac:spMkLst>
            <pc:docMk/>
            <pc:sldMk cId="1074130051" sldId="263"/>
            <ac:spMk id="15" creationId="{E7604862-6FFC-0A30-7E6B-B8518D3AC9AD}"/>
          </ac:spMkLst>
        </pc:spChg>
        <pc:spChg chg="add mod">
          <ac:chgData name="KAVI BHARATHI" userId="7277d74d0aceddc1" providerId="LiveId" clId="{A368D5E2-6FAD-46B5-BA48-7259815E0597}" dt="2026-01-22T08:19:21.651" v="932" actId="207"/>
          <ac:spMkLst>
            <pc:docMk/>
            <pc:sldMk cId="1074130051" sldId="263"/>
            <ac:spMk id="21" creationId="{9989B661-6BAC-C36D-20E3-0C10609D86E1}"/>
          </ac:spMkLst>
        </pc:spChg>
        <pc:spChg chg="add mod">
          <ac:chgData name="KAVI BHARATHI" userId="7277d74d0aceddc1" providerId="LiveId" clId="{A368D5E2-6FAD-46B5-BA48-7259815E0597}" dt="2026-01-22T08:19:21.651" v="932" actId="207"/>
          <ac:spMkLst>
            <pc:docMk/>
            <pc:sldMk cId="1074130051" sldId="263"/>
            <ac:spMk id="22" creationId="{7B62F561-72C2-4454-E8A0-A4B1DF707DD2}"/>
          </ac:spMkLst>
        </pc:spChg>
        <pc:spChg chg="add mod">
          <ac:chgData name="KAVI BHARATHI" userId="7277d74d0aceddc1" providerId="LiveId" clId="{A368D5E2-6FAD-46B5-BA48-7259815E0597}" dt="2026-01-22T08:19:21.651" v="932" actId="207"/>
          <ac:spMkLst>
            <pc:docMk/>
            <pc:sldMk cId="1074130051" sldId="263"/>
            <ac:spMk id="23" creationId="{C010ACD8-AA07-57E6-5206-3E00D98320A2}"/>
          </ac:spMkLst>
        </pc:spChg>
        <pc:spChg chg="add mod">
          <ac:chgData name="KAVI BHARATHI" userId="7277d74d0aceddc1" providerId="LiveId" clId="{A368D5E2-6FAD-46B5-BA48-7259815E0597}" dt="2026-01-22T08:19:21.651" v="932" actId="207"/>
          <ac:spMkLst>
            <pc:docMk/>
            <pc:sldMk cId="1074130051" sldId="263"/>
            <ac:spMk id="24" creationId="{9E4954D9-4F28-0AD5-66C1-EF55EC95E89E}"/>
          </ac:spMkLst>
        </pc:spChg>
        <pc:spChg chg="add mod">
          <ac:chgData name="KAVI BHARATHI" userId="7277d74d0aceddc1" providerId="LiveId" clId="{A368D5E2-6FAD-46B5-BA48-7259815E0597}" dt="2026-01-22T08:19:21.651" v="932" actId="207"/>
          <ac:spMkLst>
            <pc:docMk/>
            <pc:sldMk cId="1074130051" sldId="263"/>
            <ac:spMk id="25" creationId="{B520A14B-A7C1-71A4-9EEC-18E441942EB6}"/>
          </ac:spMkLst>
        </pc:spChg>
        <pc:spChg chg="mod">
          <ac:chgData name="KAVI BHARATHI" userId="7277d74d0aceddc1" providerId="LiveId" clId="{A368D5E2-6FAD-46B5-BA48-7259815E0597}" dt="2026-01-22T07:54:26.423" v="918" actId="478"/>
          <ac:spMkLst>
            <pc:docMk/>
            <pc:sldMk cId="1074130051" sldId="263"/>
            <ac:spMk id="629" creationId="{9BD7A22C-6470-9EFC-1E9B-7BED7197E49E}"/>
          </ac:spMkLst>
        </pc:spChg>
        <pc:spChg chg="mod">
          <ac:chgData name="KAVI BHARATHI" userId="7277d74d0aceddc1" providerId="LiveId" clId="{A368D5E2-6FAD-46B5-BA48-7259815E0597}" dt="2026-01-22T07:54:26.423" v="918" actId="478"/>
          <ac:spMkLst>
            <pc:docMk/>
            <pc:sldMk cId="1074130051" sldId="263"/>
            <ac:spMk id="630" creationId="{E3B24237-3F61-13E5-4D1E-4C36BBE6F4BF}"/>
          </ac:spMkLst>
        </pc:spChg>
        <pc:spChg chg="mod">
          <ac:chgData name="KAVI BHARATHI" userId="7277d74d0aceddc1" providerId="LiveId" clId="{A368D5E2-6FAD-46B5-BA48-7259815E0597}" dt="2026-01-22T07:54:26.423" v="918" actId="478"/>
          <ac:spMkLst>
            <pc:docMk/>
            <pc:sldMk cId="1074130051" sldId="263"/>
            <ac:spMk id="631" creationId="{237D17F6-1FCC-D679-0BA9-E0CD3E1A1F0A}"/>
          </ac:spMkLst>
        </pc:spChg>
        <pc:spChg chg="mod">
          <ac:chgData name="KAVI BHARATHI" userId="7277d74d0aceddc1" providerId="LiveId" clId="{A368D5E2-6FAD-46B5-BA48-7259815E0597}" dt="2026-01-22T07:54:26.423" v="918" actId="478"/>
          <ac:spMkLst>
            <pc:docMk/>
            <pc:sldMk cId="1074130051" sldId="263"/>
            <ac:spMk id="632" creationId="{3F0BE34D-1F1C-5743-2EA6-B5CB0D3E9B81}"/>
          </ac:spMkLst>
        </pc:spChg>
        <pc:spChg chg="mod">
          <ac:chgData name="KAVI BHARATHI" userId="7277d74d0aceddc1" providerId="LiveId" clId="{A368D5E2-6FAD-46B5-BA48-7259815E0597}" dt="2026-01-22T07:54:26.423" v="918" actId="478"/>
          <ac:spMkLst>
            <pc:docMk/>
            <pc:sldMk cId="1074130051" sldId="263"/>
            <ac:spMk id="633" creationId="{57DD9A37-7919-B9A2-ED71-8D07985C2634}"/>
          </ac:spMkLst>
        </pc:spChg>
        <pc:spChg chg="mod">
          <ac:chgData name="KAVI BHARATHI" userId="7277d74d0aceddc1" providerId="LiveId" clId="{A368D5E2-6FAD-46B5-BA48-7259815E0597}" dt="2026-01-22T07:54:26.423" v="918" actId="478"/>
          <ac:spMkLst>
            <pc:docMk/>
            <pc:sldMk cId="1074130051" sldId="263"/>
            <ac:spMk id="634" creationId="{291D3F50-D600-2514-8BA0-C2306BD8560E}"/>
          </ac:spMkLst>
        </pc:spChg>
        <pc:spChg chg="mod">
          <ac:chgData name="KAVI BHARATHI" userId="7277d74d0aceddc1" providerId="LiveId" clId="{A368D5E2-6FAD-46B5-BA48-7259815E0597}" dt="2026-01-22T07:51:09.704" v="890" actId="20577"/>
          <ac:spMkLst>
            <pc:docMk/>
            <pc:sldMk cId="1074130051" sldId="263"/>
            <ac:spMk id="635" creationId="{CF878FE4-8A59-2FF2-1B54-9E559266955F}"/>
          </ac:spMkLst>
        </pc:spChg>
        <pc:spChg chg="mod">
          <ac:chgData name="KAVI BHARATHI" userId="7277d74d0aceddc1" providerId="LiveId" clId="{A368D5E2-6FAD-46B5-BA48-7259815E0597}" dt="2026-01-22T07:52:02.500" v="893" actId="122"/>
          <ac:spMkLst>
            <pc:docMk/>
            <pc:sldMk cId="1074130051" sldId="263"/>
            <ac:spMk id="636" creationId="{7A2D880D-4336-EBBF-74A0-DB283E459A51}"/>
          </ac:spMkLst>
        </pc:spChg>
        <pc:grpChg chg="mod">
          <ac:chgData name="KAVI BHARATHI" userId="7277d74d0aceddc1" providerId="LiveId" clId="{A368D5E2-6FAD-46B5-BA48-7259815E0597}" dt="2026-01-22T08:18:58.217" v="930" actId="1076"/>
          <ac:grpSpMkLst>
            <pc:docMk/>
            <pc:sldMk cId="1074130051" sldId="263"/>
            <ac:grpSpMk id="646" creationId="{02285793-1783-4FA2-58A6-F88A32626C30}"/>
          </ac:grpSpMkLst>
        </pc:grpChg>
      </pc:sldChg>
      <pc:sldChg chg="addSp delSp modSp add mod ord modTransition modAnim">
        <pc:chgData name="KAVI BHARATHI" userId="7277d74d0aceddc1" providerId="LiveId" clId="{A368D5E2-6FAD-46B5-BA48-7259815E0597}" dt="2026-02-10T16:21:34.454" v="1726" actId="20577"/>
        <pc:sldMkLst>
          <pc:docMk/>
          <pc:sldMk cId="3123335881" sldId="336"/>
        </pc:sldMkLst>
        <pc:spChg chg="add mod">
          <ac:chgData name="KAVI BHARATHI" userId="7277d74d0aceddc1" providerId="LiveId" clId="{A368D5E2-6FAD-46B5-BA48-7259815E0597}" dt="2026-01-22T05:25:05.578" v="96" actId="1076"/>
          <ac:spMkLst>
            <pc:docMk/>
            <pc:sldMk cId="3123335881" sldId="336"/>
            <ac:spMk id="3" creationId="{1495479E-FFEA-047A-2FC5-6C16305CEC77}"/>
          </ac:spMkLst>
        </pc:spChg>
        <pc:spChg chg="add mod">
          <ac:chgData name="KAVI BHARATHI" userId="7277d74d0aceddc1" providerId="LiveId" clId="{A368D5E2-6FAD-46B5-BA48-7259815E0597}" dt="2026-01-22T05:38:05.750" v="248" actId="1076"/>
          <ac:spMkLst>
            <pc:docMk/>
            <pc:sldMk cId="3123335881" sldId="336"/>
            <ac:spMk id="4" creationId="{5BA1B186-87C5-DA85-034C-5A5D16113F9E}"/>
          </ac:spMkLst>
        </pc:spChg>
        <pc:spChg chg="add mod">
          <ac:chgData name="KAVI BHARATHI" userId="7277d74d0aceddc1" providerId="LiveId" clId="{A368D5E2-6FAD-46B5-BA48-7259815E0597}" dt="2026-02-10T16:21:34.454" v="1726" actId="20577"/>
          <ac:spMkLst>
            <pc:docMk/>
            <pc:sldMk cId="3123335881" sldId="336"/>
            <ac:spMk id="5" creationId="{73FBAFDD-879D-57E6-AE83-82B25415AE76}"/>
          </ac:spMkLst>
        </pc:spChg>
        <pc:picChg chg="mod">
          <ac:chgData name="KAVI BHARATHI" userId="7277d74d0aceddc1" providerId="LiveId" clId="{A368D5E2-6FAD-46B5-BA48-7259815E0597}" dt="2026-01-22T05:39:44.615" v="249" actId="29295"/>
          <ac:picMkLst>
            <pc:docMk/>
            <pc:sldMk cId="3123335881" sldId="336"/>
            <ac:picMk id="6" creationId="{9521F573-ADBD-4998-A2C3-ADBA7CBFD099}"/>
          </ac:picMkLst>
        </pc:picChg>
      </pc:sldChg>
      <pc:sldChg chg="addSp delSp modSp add mod ord modTransition">
        <pc:chgData name="KAVI BHARATHI" userId="7277d74d0aceddc1" providerId="LiveId" clId="{A368D5E2-6FAD-46B5-BA48-7259815E0597}" dt="2026-01-22T13:38:22.597" v="1651"/>
        <pc:sldMkLst>
          <pc:docMk/>
          <pc:sldMk cId="917287944" sldId="338"/>
        </pc:sldMkLst>
        <pc:spChg chg="mod">
          <ac:chgData name="KAVI BHARATHI" userId="7277d74d0aceddc1" providerId="LiveId" clId="{A368D5E2-6FAD-46B5-BA48-7259815E0597}" dt="2026-01-22T08:23:56.213" v="934"/>
          <ac:spMkLst>
            <pc:docMk/>
            <pc:sldMk cId="917287944" sldId="338"/>
            <ac:spMk id="4" creationId="{28DC6A38-43E5-43E1-BE41-CEB4A49267ED}"/>
          </ac:spMkLst>
        </pc:spChg>
        <pc:spChg chg="add mod">
          <ac:chgData name="KAVI BHARATHI" userId="7277d74d0aceddc1" providerId="LiveId" clId="{A368D5E2-6FAD-46B5-BA48-7259815E0597}" dt="2026-01-22T08:27:55.085" v="973" actId="2711"/>
          <ac:spMkLst>
            <pc:docMk/>
            <pc:sldMk cId="917287944" sldId="338"/>
            <ac:spMk id="12" creationId="{1A00F255-7C78-692E-9A57-59413CCE5BB8}"/>
          </ac:spMkLst>
        </pc:spChg>
        <pc:spChg chg="mod">
          <ac:chgData name="KAVI BHARATHI" userId="7277d74d0aceddc1" providerId="LiveId" clId="{A368D5E2-6FAD-46B5-BA48-7259815E0597}" dt="2026-01-22T08:28:05.456" v="982" actId="20577"/>
          <ac:spMkLst>
            <pc:docMk/>
            <pc:sldMk cId="917287944" sldId="338"/>
            <ac:spMk id="13" creationId="{27CDEB53-26D3-46F4-8506-14A530F20E5C}"/>
          </ac:spMkLst>
        </pc:spChg>
        <pc:spChg chg="mod">
          <ac:chgData name="KAVI BHARATHI" userId="7277d74d0aceddc1" providerId="LiveId" clId="{A368D5E2-6FAD-46B5-BA48-7259815E0597}" dt="2026-01-22T08:24:14.893" v="936" actId="20577"/>
          <ac:spMkLst>
            <pc:docMk/>
            <pc:sldMk cId="917287944" sldId="338"/>
            <ac:spMk id="14" creationId="{F3CF92D8-732C-45B4-9C35-7041F40CD399}"/>
          </ac:spMkLst>
        </pc:spChg>
        <pc:spChg chg="mod">
          <ac:chgData name="KAVI BHARATHI" userId="7277d74d0aceddc1" providerId="LiveId" clId="{A368D5E2-6FAD-46B5-BA48-7259815E0597}" dt="2026-01-22T08:28:38.953" v="1016" actId="1076"/>
          <ac:spMkLst>
            <pc:docMk/>
            <pc:sldMk cId="917287944" sldId="338"/>
            <ac:spMk id="19" creationId="{33B77465-8C78-4DCE-B76E-72F02E6C9E9C}"/>
          </ac:spMkLst>
        </pc:spChg>
        <pc:spChg chg="mod">
          <ac:chgData name="KAVI BHARATHI" userId="7277d74d0aceddc1" providerId="LiveId" clId="{A368D5E2-6FAD-46B5-BA48-7259815E0597}" dt="2026-01-22T08:27:13.874" v="967" actId="12"/>
          <ac:spMkLst>
            <pc:docMk/>
            <pc:sldMk cId="917287944" sldId="338"/>
            <ac:spMk id="20" creationId="{98D667AC-0AE2-4402-BB59-5725B64075DD}"/>
          </ac:spMkLst>
        </pc:spChg>
        <pc:spChg chg="mod">
          <ac:chgData name="KAVI BHARATHI" userId="7277d74d0aceddc1" providerId="LiveId" clId="{A368D5E2-6FAD-46B5-BA48-7259815E0597}" dt="2026-01-22T08:28:13.389" v="994" actId="20577"/>
          <ac:spMkLst>
            <pc:docMk/>
            <pc:sldMk cId="917287944" sldId="338"/>
            <ac:spMk id="23" creationId="{C1780A0E-61A0-404E-A038-2C7B9437EB13}"/>
          </ac:spMkLst>
        </pc:spChg>
        <pc:spChg chg="mod">
          <ac:chgData name="KAVI BHARATHI" userId="7277d74d0aceddc1" providerId="LiveId" clId="{A368D5E2-6FAD-46B5-BA48-7259815E0597}" dt="2026-01-22T08:27:49.368" v="972" actId="2711"/>
          <ac:spMkLst>
            <pc:docMk/>
            <pc:sldMk cId="917287944" sldId="338"/>
            <ac:spMk id="24" creationId="{21AC4B8F-F0DD-45C4-8B1C-00218E91D341}"/>
          </ac:spMkLst>
        </pc:spChg>
        <pc:grpChg chg="mod">
          <ac:chgData name="KAVI BHARATHI" userId="7277d74d0aceddc1" providerId="LiveId" clId="{A368D5E2-6FAD-46B5-BA48-7259815E0597}" dt="2026-01-22T08:26:33.508" v="960" actId="1076"/>
          <ac:grpSpMkLst>
            <pc:docMk/>
            <pc:sldMk cId="917287944" sldId="338"/>
            <ac:grpSpMk id="3" creationId="{23E35107-230E-4FEB-8230-26C8A8569B7C}"/>
          </ac:grpSpMkLst>
        </pc:grpChg>
        <pc:cxnChg chg="mod">
          <ac:chgData name="KAVI BHARATHI" userId="7277d74d0aceddc1" providerId="LiveId" clId="{A368D5E2-6FAD-46B5-BA48-7259815E0597}" dt="2026-01-22T08:28:38.953" v="1016" actId="1076"/>
          <ac:cxnSpMkLst>
            <pc:docMk/>
            <pc:sldMk cId="917287944" sldId="338"/>
            <ac:cxnSpMk id="25" creationId="{81DBE5CC-FEF6-4B48-AF31-FCE4DB4D6E59}"/>
          </ac:cxnSpMkLst>
        </pc:cxnChg>
      </pc:sldChg>
      <pc:sldChg chg="addSp delSp modSp add mod ord modTransition">
        <pc:chgData name="KAVI BHARATHI" userId="7277d74d0aceddc1" providerId="LiveId" clId="{A368D5E2-6FAD-46B5-BA48-7259815E0597}" dt="2026-01-22T13:34:19.238" v="1616"/>
        <pc:sldMkLst>
          <pc:docMk/>
          <pc:sldMk cId="2431551626" sldId="339"/>
        </pc:sldMkLst>
        <pc:spChg chg="add mod">
          <ac:chgData name="KAVI BHARATHI" userId="7277d74d0aceddc1" providerId="LiveId" clId="{A368D5E2-6FAD-46B5-BA48-7259815E0597}" dt="2026-01-22T08:36:06.238" v="1065" actId="1076"/>
          <ac:spMkLst>
            <pc:docMk/>
            <pc:sldMk cId="2431551626" sldId="339"/>
            <ac:spMk id="2" creationId="{FBE8D788-29B1-E940-0FAA-DF22512FD1AC}"/>
          </ac:spMkLst>
        </pc:spChg>
        <pc:spChg chg="mod">
          <ac:chgData name="KAVI BHARATHI" userId="7277d74d0aceddc1" providerId="LiveId" clId="{A368D5E2-6FAD-46B5-BA48-7259815E0597}" dt="2026-01-22T05:03:52.757" v="6" actId="13926"/>
          <ac:spMkLst>
            <pc:docMk/>
            <pc:sldMk cId="2431551626" sldId="339"/>
            <ac:spMk id="6" creationId="{741134C8-1975-48C4-A3ED-76DF69706E75}"/>
          </ac:spMkLst>
        </pc:spChg>
        <pc:spChg chg="add mod">
          <ac:chgData name="KAVI BHARATHI" userId="7277d74d0aceddc1" providerId="LiveId" clId="{A368D5E2-6FAD-46B5-BA48-7259815E0597}" dt="2026-01-22T08:36:42.806" v="1072" actId="1076"/>
          <ac:spMkLst>
            <pc:docMk/>
            <pc:sldMk cId="2431551626" sldId="339"/>
            <ac:spMk id="24" creationId="{93AC533D-D179-D77E-A33C-C5B5CD115429}"/>
          </ac:spMkLst>
        </pc:spChg>
        <pc:spChg chg="mod">
          <ac:chgData name="KAVI BHARATHI" userId="7277d74d0aceddc1" providerId="LiveId" clId="{A368D5E2-6FAD-46B5-BA48-7259815E0597}" dt="2026-01-22T08:30:57.329" v="1022" actId="1076"/>
          <ac:spMkLst>
            <pc:docMk/>
            <pc:sldMk cId="2431551626" sldId="339"/>
            <ac:spMk id="38" creationId="{8439F0AE-43DD-46F3-B842-2824CBB67CA9}"/>
          </ac:spMkLst>
        </pc:spChg>
        <pc:spChg chg="mod">
          <ac:chgData name="KAVI BHARATHI" userId="7277d74d0aceddc1" providerId="LiveId" clId="{A368D5E2-6FAD-46B5-BA48-7259815E0597}" dt="2026-01-22T08:37:04.643" v="1074" actId="12"/>
          <ac:spMkLst>
            <pc:docMk/>
            <pc:sldMk cId="2431551626" sldId="339"/>
            <ac:spMk id="41" creationId="{8CB92DEB-2EC0-4691-B349-113F991F27D5}"/>
          </ac:spMkLst>
        </pc:spChg>
        <pc:spChg chg="add mod">
          <ac:chgData name="KAVI BHARATHI" userId="7277d74d0aceddc1" providerId="LiveId" clId="{A368D5E2-6FAD-46B5-BA48-7259815E0597}" dt="2026-01-22T08:37:38.980" v="1080" actId="1076"/>
          <ac:spMkLst>
            <pc:docMk/>
            <pc:sldMk cId="2431551626" sldId="339"/>
            <ac:spMk id="43" creationId="{1BFBBD45-8568-A82B-E194-AD02CA72F3D8}"/>
          </ac:spMkLst>
        </pc:spChg>
        <pc:grpChg chg="mod">
          <ac:chgData name="KAVI BHARATHI" userId="7277d74d0aceddc1" providerId="LiveId" clId="{A368D5E2-6FAD-46B5-BA48-7259815E0597}" dt="2026-01-22T08:36:37.800" v="1071" actId="1076"/>
          <ac:grpSpMkLst>
            <pc:docMk/>
            <pc:sldMk cId="2431551626" sldId="339"/>
            <ac:grpSpMk id="3" creationId="{984F2EE6-FADF-4C9D-9EA8-B9D4E3C1B2FE}"/>
          </ac:grpSpMkLst>
        </pc:grpChg>
      </pc:sldChg>
      <pc:sldChg chg="addSp delSp modSp add mod ord modTransition">
        <pc:chgData name="KAVI BHARATHI" userId="7277d74d0aceddc1" providerId="LiveId" clId="{A368D5E2-6FAD-46B5-BA48-7259815E0597}" dt="2026-01-22T13:36:42.469" v="1634"/>
        <pc:sldMkLst>
          <pc:docMk/>
          <pc:sldMk cId="50324281" sldId="344"/>
        </pc:sldMkLst>
        <pc:spChg chg="mod">
          <ac:chgData name="KAVI BHARATHI" userId="7277d74d0aceddc1" providerId="LiveId" clId="{A368D5E2-6FAD-46B5-BA48-7259815E0597}" dt="2026-01-22T09:04:13.471" v="1263" actId="207"/>
          <ac:spMkLst>
            <pc:docMk/>
            <pc:sldMk cId="50324281" sldId="344"/>
            <ac:spMk id="11" creationId="{F93456E2-7E36-4C5F-A4F3-D9D0AF90D4F3}"/>
          </ac:spMkLst>
        </pc:spChg>
        <pc:spChg chg="mod">
          <ac:chgData name="KAVI BHARATHI" userId="7277d74d0aceddc1" providerId="LiveId" clId="{A368D5E2-6FAD-46B5-BA48-7259815E0597}" dt="2026-01-22T09:02:58.746" v="1244" actId="20577"/>
          <ac:spMkLst>
            <pc:docMk/>
            <pc:sldMk cId="50324281" sldId="344"/>
            <ac:spMk id="12" creationId="{833F1D80-4DAC-4FFA-B1ED-DE58DFC321AB}"/>
          </ac:spMkLst>
        </pc:spChg>
        <pc:spChg chg="mod">
          <ac:chgData name="KAVI BHARATHI" userId="7277d74d0aceddc1" providerId="LiveId" clId="{A368D5E2-6FAD-46B5-BA48-7259815E0597}" dt="2026-01-22T09:02:52.220" v="1240"/>
          <ac:spMkLst>
            <pc:docMk/>
            <pc:sldMk cId="50324281" sldId="344"/>
            <ac:spMk id="13" creationId="{74D0C213-D6C8-4B47-966D-9C678111A2E8}"/>
          </ac:spMkLst>
        </pc:spChg>
        <pc:spChg chg="mod">
          <ac:chgData name="KAVI BHARATHI" userId="7277d74d0aceddc1" providerId="LiveId" clId="{A368D5E2-6FAD-46B5-BA48-7259815E0597}" dt="2026-01-22T09:05:24.353" v="1278" actId="255"/>
          <ac:spMkLst>
            <pc:docMk/>
            <pc:sldMk cId="50324281" sldId="344"/>
            <ac:spMk id="17" creationId="{4F84C04D-4830-41E0-9857-1AB492FD72BC}"/>
          </ac:spMkLst>
        </pc:spChg>
        <pc:spChg chg="mod">
          <ac:chgData name="KAVI BHARATHI" userId="7277d74d0aceddc1" providerId="LiveId" clId="{A368D5E2-6FAD-46B5-BA48-7259815E0597}" dt="2026-01-22T09:03:32.299" v="1256" actId="20577"/>
          <ac:spMkLst>
            <pc:docMk/>
            <pc:sldMk cId="50324281" sldId="344"/>
            <ac:spMk id="18" creationId="{90E4943F-7735-4AEA-A36C-CF29B59CCCB2}"/>
          </ac:spMkLst>
        </pc:spChg>
        <pc:spChg chg="mod">
          <ac:chgData name="KAVI BHARATHI" userId="7277d74d0aceddc1" providerId="LiveId" clId="{A368D5E2-6FAD-46B5-BA48-7259815E0597}" dt="2026-01-22T09:02:52.220" v="1240"/>
          <ac:spMkLst>
            <pc:docMk/>
            <pc:sldMk cId="50324281" sldId="344"/>
            <ac:spMk id="20" creationId="{369B93B1-B4B3-4BA5-929E-791BBF25BA76}"/>
          </ac:spMkLst>
        </pc:spChg>
        <pc:spChg chg="mod">
          <ac:chgData name="KAVI BHARATHI" userId="7277d74d0aceddc1" providerId="LiveId" clId="{A368D5E2-6FAD-46B5-BA48-7259815E0597}" dt="2026-01-22T09:02:52.220" v="1240"/>
          <ac:spMkLst>
            <pc:docMk/>
            <pc:sldMk cId="50324281" sldId="344"/>
            <ac:spMk id="21" creationId="{E5FC3A8D-2E78-4FD9-BAF7-5145C8B7D61F}"/>
          </ac:spMkLst>
        </pc:spChg>
        <pc:spChg chg="mod">
          <ac:chgData name="KAVI BHARATHI" userId="7277d74d0aceddc1" providerId="LiveId" clId="{A368D5E2-6FAD-46B5-BA48-7259815E0597}" dt="2026-01-22T09:02:52.220" v="1240"/>
          <ac:spMkLst>
            <pc:docMk/>
            <pc:sldMk cId="50324281" sldId="344"/>
            <ac:spMk id="22" creationId="{1AA54A0E-DCD4-4DFE-8B73-60C95C5E94D0}"/>
          </ac:spMkLst>
        </pc:spChg>
        <pc:spChg chg="mod">
          <ac:chgData name="KAVI BHARATHI" userId="7277d74d0aceddc1" providerId="LiveId" clId="{A368D5E2-6FAD-46B5-BA48-7259815E0597}" dt="2026-01-22T09:05:42.868" v="1283" actId="255"/>
          <ac:spMkLst>
            <pc:docMk/>
            <pc:sldMk cId="50324281" sldId="344"/>
            <ac:spMk id="25" creationId="{A2120CD4-9C00-46C6-8610-ADB6362BD3E0}"/>
          </ac:spMkLst>
        </pc:spChg>
        <pc:spChg chg="mod">
          <ac:chgData name="KAVI BHARATHI" userId="7277d74d0aceddc1" providerId="LiveId" clId="{A368D5E2-6FAD-46B5-BA48-7259815E0597}" dt="2026-01-22T09:03:32.586" v="1257" actId="20577"/>
          <ac:spMkLst>
            <pc:docMk/>
            <pc:sldMk cId="50324281" sldId="344"/>
            <ac:spMk id="26" creationId="{95446E10-B215-482B-B1A1-4A3D741548CC}"/>
          </ac:spMkLst>
        </pc:spChg>
        <pc:spChg chg="mod">
          <ac:chgData name="KAVI BHARATHI" userId="7277d74d0aceddc1" providerId="LiveId" clId="{A368D5E2-6FAD-46B5-BA48-7259815E0597}" dt="2026-01-22T09:02:52.220" v="1240"/>
          <ac:spMkLst>
            <pc:docMk/>
            <pc:sldMk cId="50324281" sldId="344"/>
            <ac:spMk id="28" creationId="{AE32FA96-05C8-44C8-9473-C063C03F5AF1}"/>
          </ac:spMkLst>
        </pc:spChg>
        <pc:spChg chg="mod">
          <ac:chgData name="KAVI BHARATHI" userId="7277d74d0aceddc1" providerId="LiveId" clId="{A368D5E2-6FAD-46B5-BA48-7259815E0597}" dt="2026-01-22T09:02:52.220" v="1240"/>
          <ac:spMkLst>
            <pc:docMk/>
            <pc:sldMk cId="50324281" sldId="344"/>
            <ac:spMk id="29" creationId="{3034D222-B247-4757-903F-3583DAA844BF}"/>
          </ac:spMkLst>
        </pc:spChg>
        <pc:spChg chg="mod">
          <ac:chgData name="KAVI BHARATHI" userId="7277d74d0aceddc1" providerId="LiveId" clId="{A368D5E2-6FAD-46B5-BA48-7259815E0597}" dt="2026-01-22T09:05:07.291" v="1276" actId="207"/>
          <ac:spMkLst>
            <pc:docMk/>
            <pc:sldMk cId="50324281" sldId="344"/>
            <ac:spMk id="33" creationId="{E01031AB-77BF-41C7-8E81-3A7342DAC73E}"/>
          </ac:spMkLst>
        </pc:spChg>
        <pc:spChg chg="mod">
          <ac:chgData name="KAVI BHARATHI" userId="7277d74d0aceddc1" providerId="LiveId" clId="{A368D5E2-6FAD-46B5-BA48-7259815E0597}" dt="2026-01-22T09:03:05.479" v="1245" actId="20577"/>
          <ac:spMkLst>
            <pc:docMk/>
            <pc:sldMk cId="50324281" sldId="344"/>
            <ac:spMk id="34" creationId="{91819B56-573A-44CC-9C3A-0AEF7224745A}"/>
          </ac:spMkLst>
        </pc:spChg>
        <pc:spChg chg="mod">
          <ac:chgData name="KAVI BHARATHI" userId="7277d74d0aceddc1" providerId="LiveId" clId="{A368D5E2-6FAD-46B5-BA48-7259815E0597}" dt="2026-01-22T09:02:52.220" v="1240"/>
          <ac:spMkLst>
            <pc:docMk/>
            <pc:sldMk cId="50324281" sldId="344"/>
            <ac:spMk id="35" creationId="{62A08741-D360-4FAF-A88F-26E714E05634}"/>
          </ac:spMkLst>
        </pc:spChg>
        <pc:spChg chg="mod">
          <ac:chgData name="KAVI BHARATHI" userId="7277d74d0aceddc1" providerId="LiveId" clId="{A368D5E2-6FAD-46B5-BA48-7259815E0597}" dt="2026-01-22T09:02:52.220" v="1240"/>
          <ac:spMkLst>
            <pc:docMk/>
            <pc:sldMk cId="50324281" sldId="344"/>
            <ac:spMk id="38" creationId="{6C19E17F-4762-48C6-BFFA-9BE8A386B0FB}"/>
          </ac:spMkLst>
        </pc:spChg>
        <pc:spChg chg="mod">
          <ac:chgData name="KAVI BHARATHI" userId="7277d74d0aceddc1" providerId="LiveId" clId="{A368D5E2-6FAD-46B5-BA48-7259815E0597}" dt="2026-01-22T08:58:19.961" v="1236" actId="113"/>
          <ac:spMkLst>
            <pc:docMk/>
            <pc:sldMk cId="50324281" sldId="344"/>
            <ac:spMk id="39" creationId="{3251F71D-1FCB-416C-BC60-B517C213CDDF}"/>
          </ac:spMkLst>
        </pc:spChg>
        <pc:spChg chg="mod">
          <ac:chgData name="KAVI BHARATHI" userId="7277d74d0aceddc1" providerId="LiveId" clId="{A368D5E2-6FAD-46B5-BA48-7259815E0597}" dt="2026-01-22T09:06:00.165" v="1285" actId="1076"/>
          <ac:spMkLst>
            <pc:docMk/>
            <pc:sldMk cId="50324281" sldId="344"/>
            <ac:spMk id="42" creationId="{1F888D4C-C857-4F53-AE21-0EFDB9A248F0}"/>
          </ac:spMkLst>
        </pc:spChg>
        <pc:grpChg chg="mod">
          <ac:chgData name="KAVI BHARATHI" userId="7277d74d0aceddc1" providerId="LiveId" clId="{A368D5E2-6FAD-46B5-BA48-7259815E0597}" dt="2026-01-22T09:05:51.921" v="1284" actId="1076"/>
          <ac:grpSpMkLst>
            <pc:docMk/>
            <pc:sldMk cId="50324281" sldId="344"/>
            <ac:grpSpMk id="2" creationId="{18AC84EA-2939-4FE8-B03E-3F873B265CBF}"/>
          </ac:grpSpMkLst>
        </pc:grpChg>
      </pc:sldChg>
      <pc:sldChg chg="addSp delSp modSp add mod ord modTransition">
        <pc:chgData name="KAVI BHARATHI" userId="7277d74d0aceddc1" providerId="LiveId" clId="{A368D5E2-6FAD-46B5-BA48-7259815E0597}" dt="2026-01-22T13:38:13.801" v="1648"/>
        <pc:sldMkLst>
          <pc:docMk/>
          <pc:sldMk cId="720534957" sldId="345"/>
        </pc:sldMkLst>
        <pc:spChg chg="add mod">
          <ac:chgData name="KAVI BHARATHI" userId="7277d74d0aceddc1" providerId="LiveId" clId="{A368D5E2-6FAD-46B5-BA48-7259815E0597}" dt="2026-01-22T08:50:11.809" v="1177" actId="1076"/>
          <ac:spMkLst>
            <pc:docMk/>
            <pc:sldMk cId="720534957" sldId="345"/>
            <ac:spMk id="3" creationId="{04B23261-8DB0-4F44-14F5-903DE05B2553}"/>
          </ac:spMkLst>
        </pc:spChg>
        <pc:spChg chg="mod">
          <ac:chgData name="KAVI BHARATHI" userId="7277d74d0aceddc1" providerId="LiveId" clId="{A368D5E2-6FAD-46B5-BA48-7259815E0597}" dt="2026-01-22T08:45:04.515" v="1121"/>
          <ac:spMkLst>
            <pc:docMk/>
            <pc:sldMk cId="720534957" sldId="345"/>
            <ac:spMk id="6" creationId="{C6C3D68E-BF75-4CD5-858B-65EE3F621A31}"/>
          </ac:spMkLst>
        </pc:spChg>
        <pc:spChg chg="mod">
          <ac:chgData name="KAVI BHARATHI" userId="7277d74d0aceddc1" providerId="LiveId" clId="{A368D5E2-6FAD-46B5-BA48-7259815E0597}" dt="2026-01-22T08:41:10.688" v="1118"/>
          <ac:spMkLst>
            <pc:docMk/>
            <pc:sldMk cId="720534957" sldId="345"/>
            <ac:spMk id="7" creationId="{EC725305-A61B-40D4-A8E0-18383FE15BF2}"/>
          </ac:spMkLst>
        </pc:spChg>
        <pc:spChg chg="mod">
          <ac:chgData name="KAVI BHARATHI" userId="7277d74d0aceddc1" providerId="LiveId" clId="{A368D5E2-6FAD-46B5-BA48-7259815E0597}" dt="2026-01-22T08:45:04.515" v="1121"/>
          <ac:spMkLst>
            <pc:docMk/>
            <pc:sldMk cId="720534957" sldId="345"/>
            <ac:spMk id="15" creationId="{293B8D34-5B9D-4DE3-AEF8-5B028E2002F7}"/>
          </ac:spMkLst>
        </pc:spChg>
        <pc:spChg chg="mod">
          <ac:chgData name="KAVI BHARATHI" userId="7277d74d0aceddc1" providerId="LiveId" clId="{A368D5E2-6FAD-46B5-BA48-7259815E0597}" dt="2026-01-22T08:45:04.515" v="1121"/>
          <ac:spMkLst>
            <pc:docMk/>
            <pc:sldMk cId="720534957" sldId="345"/>
            <ac:spMk id="18" creationId="{AEAB481C-CD1B-49B5-98BE-986A978E43FC}"/>
          </ac:spMkLst>
        </pc:spChg>
        <pc:spChg chg="mod">
          <ac:chgData name="KAVI BHARATHI" userId="7277d74d0aceddc1" providerId="LiveId" clId="{A368D5E2-6FAD-46B5-BA48-7259815E0597}" dt="2026-01-22T08:45:04.515" v="1121"/>
          <ac:spMkLst>
            <pc:docMk/>
            <pc:sldMk cId="720534957" sldId="345"/>
            <ac:spMk id="21" creationId="{0CF2E85B-4157-45F6-BE3C-B08A3D03480D}"/>
          </ac:spMkLst>
        </pc:spChg>
        <pc:spChg chg="mod">
          <ac:chgData name="KAVI BHARATHI" userId="7277d74d0aceddc1" providerId="LiveId" clId="{A368D5E2-6FAD-46B5-BA48-7259815E0597}" dt="2026-01-22T08:41:10.688" v="1118"/>
          <ac:spMkLst>
            <pc:docMk/>
            <pc:sldMk cId="720534957" sldId="345"/>
            <ac:spMk id="22" creationId="{C447A081-AE5E-4ACE-9C44-15D4B4FE9D68}"/>
          </ac:spMkLst>
        </pc:spChg>
        <pc:spChg chg="mod">
          <ac:chgData name="KAVI BHARATHI" userId="7277d74d0aceddc1" providerId="LiveId" clId="{A368D5E2-6FAD-46B5-BA48-7259815E0597}" dt="2026-01-22T08:41:10.688" v="1118"/>
          <ac:spMkLst>
            <pc:docMk/>
            <pc:sldMk cId="720534957" sldId="345"/>
            <ac:spMk id="23" creationId="{3FA8E11D-1B3D-415E-86FF-CDEB7CE04681}"/>
          </ac:spMkLst>
        </pc:spChg>
        <pc:spChg chg="mod">
          <ac:chgData name="KAVI BHARATHI" userId="7277d74d0aceddc1" providerId="LiveId" clId="{A368D5E2-6FAD-46B5-BA48-7259815E0597}" dt="2026-01-22T08:45:04.515" v="1121"/>
          <ac:spMkLst>
            <pc:docMk/>
            <pc:sldMk cId="720534957" sldId="345"/>
            <ac:spMk id="25" creationId="{ACB6781C-D0CF-41FA-892A-E66453E574F8}"/>
          </ac:spMkLst>
        </pc:spChg>
        <pc:spChg chg="mod">
          <ac:chgData name="KAVI BHARATHI" userId="7277d74d0aceddc1" providerId="LiveId" clId="{A368D5E2-6FAD-46B5-BA48-7259815E0597}" dt="2026-01-22T08:41:10.688" v="1118"/>
          <ac:spMkLst>
            <pc:docMk/>
            <pc:sldMk cId="720534957" sldId="345"/>
            <ac:spMk id="30" creationId="{58741524-1103-4034-A14D-1EB4B28D042F}"/>
          </ac:spMkLst>
        </pc:spChg>
        <pc:spChg chg="mod">
          <ac:chgData name="KAVI BHARATHI" userId="7277d74d0aceddc1" providerId="LiveId" clId="{A368D5E2-6FAD-46B5-BA48-7259815E0597}" dt="2026-01-22T08:45:04.515" v="1121"/>
          <ac:spMkLst>
            <pc:docMk/>
            <pc:sldMk cId="720534957" sldId="345"/>
            <ac:spMk id="35" creationId="{65264D7A-AB51-40C1-9606-39CB04A6F6A5}"/>
          </ac:spMkLst>
        </pc:spChg>
        <pc:spChg chg="mod">
          <ac:chgData name="KAVI BHARATHI" userId="7277d74d0aceddc1" providerId="LiveId" clId="{A368D5E2-6FAD-46B5-BA48-7259815E0597}" dt="2026-01-22T08:41:10.688" v="1118"/>
          <ac:spMkLst>
            <pc:docMk/>
            <pc:sldMk cId="720534957" sldId="345"/>
            <ac:spMk id="36" creationId="{5679D34B-A906-418F-B9CF-4F7B0E7FA278}"/>
          </ac:spMkLst>
        </pc:spChg>
        <pc:spChg chg="mod">
          <ac:chgData name="KAVI BHARATHI" userId="7277d74d0aceddc1" providerId="LiveId" clId="{A368D5E2-6FAD-46B5-BA48-7259815E0597}" dt="2026-01-22T08:41:10.688" v="1118"/>
          <ac:spMkLst>
            <pc:docMk/>
            <pc:sldMk cId="720534957" sldId="345"/>
            <ac:spMk id="38" creationId="{4C6DDB7D-37AF-496E-9693-214D4F557F32}"/>
          </ac:spMkLst>
        </pc:spChg>
        <pc:spChg chg="mod">
          <ac:chgData name="KAVI BHARATHI" userId="7277d74d0aceddc1" providerId="LiveId" clId="{A368D5E2-6FAD-46B5-BA48-7259815E0597}" dt="2026-01-22T08:45:04.515" v="1121"/>
          <ac:spMkLst>
            <pc:docMk/>
            <pc:sldMk cId="720534957" sldId="345"/>
            <ac:spMk id="40" creationId="{B85852E6-374C-42E1-A975-BA407324B0DB}"/>
          </ac:spMkLst>
        </pc:spChg>
        <pc:spChg chg="mod">
          <ac:chgData name="KAVI BHARATHI" userId="7277d74d0aceddc1" providerId="LiveId" clId="{A368D5E2-6FAD-46B5-BA48-7259815E0597}" dt="2026-01-22T08:45:04.515" v="1121"/>
          <ac:spMkLst>
            <pc:docMk/>
            <pc:sldMk cId="720534957" sldId="345"/>
            <ac:spMk id="46" creationId="{50720B8D-9A4F-476D-9E32-1AFB6C3173AC}"/>
          </ac:spMkLst>
        </pc:spChg>
        <pc:spChg chg="mod">
          <ac:chgData name="KAVI BHARATHI" userId="7277d74d0aceddc1" providerId="LiveId" clId="{A368D5E2-6FAD-46B5-BA48-7259815E0597}" dt="2026-01-22T08:45:04.515" v="1121"/>
          <ac:spMkLst>
            <pc:docMk/>
            <pc:sldMk cId="720534957" sldId="345"/>
            <ac:spMk id="49" creationId="{8A362ABA-4FC5-4FBC-BEE2-74872710616E}"/>
          </ac:spMkLst>
        </pc:spChg>
        <pc:spChg chg="mod">
          <ac:chgData name="KAVI BHARATHI" userId="7277d74d0aceddc1" providerId="LiveId" clId="{A368D5E2-6FAD-46B5-BA48-7259815E0597}" dt="2026-01-22T08:45:04.515" v="1121"/>
          <ac:spMkLst>
            <pc:docMk/>
            <pc:sldMk cId="720534957" sldId="345"/>
            <ac:spMk id="54" creationId="{6118F549-287F-4E18-8B17-4A8B058A0299}"/>
          </ac:spMkLst>
        </pc:spChg>
        <pc:spChg chg="mod">
          <ac:chgData name="KAVI BHARATHI" userId="7277d74d0aceddc1" providerId="LiveId" clId="{A368D5E2-6FAD-46B5-BA48-7259815E0597}" dt="2026-01-22T08:46:29.932" v="1138" actId="20577"/>
          <ac:spMkLst>
            <pc:docMk/>
            <pc:sldMk cId="720534957" sldId="345"/>
            <ac:spMk id="57" creationId="{B42050A3-0738-4729-AEFD-381484EB5E0C}"/>
          </ac:spMkLst>
        </pc:spChg>
        <pc:spChg chg="mod">
          <ac:chgData name="KAVI BHARATHI" userId="7277d74d0aceddc1" providerId="LiveId" clId="{A368D5E2-6FAD-46B5-BA48-7259815E0597}" dt="2026-01-22T08:46:33.283" v="1142" actId="20577"/>
          <ac:spMkLst>
            <pc:docMk/>
            <pc:sldMk cId="720534957" sldId="345"/>
            <ac:spMk id="58" creationId="{F7F8EFE2-1E35-414F-81F2-8C8955EB874D}"/>
          </ac:spMkLst>
        </pc:spChg>
        <pc:spChg chg="mod">
          <ac:chgData name="KAVI BHARATHI" userId="7277d74d0aceddc1" providerId="LiveId" clId="{A368D5E2-6FAD-46B5-BA48-7259815E0597}" dt="2026-01-22T08:46:40.759" v="1154" actId="20577"/>
          <ac:spMkLst>
            <pc:docMk/>
            <pc:sldMk cId="720534957" sldId="345"/>
            <ac:spMk id="59" creationId="{8DCAF70C-0304-4E43-88B2-3781C6013541}"/>
          </ac:spMkLst>
        </pc:spChg>
        <pc:spChg chg="add del mod">
          <ac:chgData name="KAVI BHARATHI" userId="7277d74d0aceddc1" providerId="LiveId" clId="{A368D5E2-6FAD-46B5-BA48-7259815E0597}" dt="2026-01-22T08:46:25.619" v="1134" actId="20577"/>
          <ac:spMkLst>
            <pc:docMk/>
            <pc:sldMk cId="720534957" sldId="345"/>
            <ac:spMk id="60" creationId="{3B11070E-8734-4A98-B66D-7F5A9E75417F}"/>
          </ac:spMkLst>
        </pc:spChg>
        <pc:spChg chg="mod">
          <ac:chgData name="KAVI BHARATHI" userId="7277d74d0aceddc1" providerId="LiveId" clId="{A368D5E2-6FAD-46B5-BA48-7259815E0597}" dt="2026-01-22T08:47:09.312" v="1157" actId="255"/>
          <ac:spMkLst>
            <pc:docMk/>
            <pc:sldMk cId="720534957" sldId="345"/>
            <ac:spMk id="63" creationId="{2277C4DB-F077-4A6B-BB46-2FECB00D3480}"/>
          </ac:spMkLst>
        </pc:spChg>
        <pc:spChg chg="mod">
          <ac:chgData name="KAVI BHARATHI" userId="7277d74d0aceddc1" providerId="LiveId" clId="{A368D5E2-6FAD-46B5-BA48-7259815E0597}" dt="2026-01-22T08:47:15.624" v="1158" actId="255"/>
          <ac:spMkLst>
            <pc:docMk/>
            <pc:sldMk cId="720534957" sldId="345"/>
            <ac:spMk id="66" creationId="{7F41F5AF-9648-4096-81E8-DA44C89903A2}"/>
          </ac:spMkLst>
        </pc:spChg>
        <pc:spChg chg="mod">
          <ac:chgData name="KAVI BHARATHI" userId="7277d74d0aceddc1" providerId="LiveId" clId="{A368D5E2-6FAD-46B5-BA48-7259815E0597}" dt="2026-01-22T08:47:21.342" v="1159" actId="255"/>
          <ac:spMkLst>
            <pc:docMk/>
            <pc:sldMk cId="720534957" sldId="345"/>
            <ac:spMk id="69" creationId="{2BF5BBF8-52F0-4E3E-8EED-A1A35F176D50}"/>
          </ac:spMkLst>
        </pc:spChg>
        <pc:spChg chg="mod">
          <ac:chgData name="KAVI BHARATHI" userId="7277d74d0aceddc1" providerId="LiveId" clId="{A368D5E2-6FAD-46B5-BA48-7259815E0597}" dt="2026-01-22T08:47:04.190" v="1156" actId="255"/>
          <ac:spMkLst>
            <pc:docMk/>
            <pc:sldMk cId="720534957" sldId="345"/>
            <ac:spMk id="72" creationId="{D9574127-85AD-4667-80F7-7DAC839E673F}"/>
          </ac:spMkLst>
        </pc:spChg>
        <pc:spChg chg="mod">
          <ac:chgData name="KAVI BHARATHI" userId="7277d74d0aceddc1" providerId="LiveId" clId="{A368D5E2-6FAD-46B5-BA48-7259815E0597}" dt="2026-01-22T08:40:49.647" v="1117" actId="113"/>
          <ac:spMkLst>
            <pc:docMk/>
            <pc:sldMk cId="720534957" sldId="345"/>
            <ac:spMk id="74" creationId="{8FD376BE-0A7C-4A22-A847-CF7AB807AD61}"/>
          </ac:spMkLst>
        </pc:spChg>
      </pc:sldChg>
      <pc:sldChg chg="addSp delSp modSp new mod ord modTransition">
        <pc:chgData name="KAVI BHARATHI" userId="7277d74d0aceddc1" providerId="LiveId" clId="{A368D5E2-6FAD-46B5-BA48-7259815E0597}" dt="2026-01-22T13:39:04.267" v="1663"/>
        <pc:sldMkLst>
          <pc:docMk/>
          <pc:sldMk cId="2922899233" sldId="347"/>
        </pc:sldMkLst>
        <pc:spChg chg="add mod">
          <ac:chgData name="KAVI BHARATHI" userId="7277d74d0aceddc1" providerId="LiveId" clId="{A368D5E2-6FAD-46B5-BA48-7259815E0597}" dt="2026-01-22T06:40:40.637" v="770" actId="2711"/>
          <ac:spMkLst>
            <pc:docMk/>
            <pc:sldMk cId="2922899233" sldId="347"/>
            <ac:spMk id="3" creationId="{621A7CD3-0CCF-16F1-DBE3-F86E83185621}"/>
          </ac:spMkLst>
        </pc:spChg>
        <pc:spChg chg="add mod">
          <ac:chgData name="KAVI BHARATHI" userId="7277d74d0aceddc1" providerId="LiveId" clId="{A368D5E2-6FAD-46B5-BA48-7259815E0597}" dt="2026-01-22T06:34:28.324" v="729" actId="1076"/>
          <ac:spMkLst>
            <pc:docMk/>
            <pc:sldMk cId="2922899233" sldId="347"/>
            <ac:spMk id="5" creationId="{E78514D9-BB8F-D929-4613-208FE3B31279}"/>
          </ac:spMkLst>
        </pc:spChg>
        <pc:spChg chg="add mod">
          <ac:chgData name="KAVI BHARATHI" userId="7277d74d0aceddc1" providerId="LiveId" clId="{A368D5E2-6FAD-46B5-BA48-7259815E0597}" dt="2026-01-22T06:30:19.887" v="628" actId="1076"/>
          <ac:spMkLst>
            <pc:docMk/>
            <pc:sldMk cId="2922899233" sldId="347"/>
            <ac:spMk id="26" creationId="{F886F759-0243-66FC-D21E-90B778F7B2E9}"/>
          </ac:spMkLst>
        </pc:spChg>
        <pc:spChg chg="add mod">
          <ac:chgData name="KAVI BHARATHI" userId="7277d74d0aceddc1" providerId="LiveId" clId="{A368D5E2-6FAD-46B5-BA48-7259815E0597}" dt="2026-01-22T06:29:29.960" v="623" actId="14100"/>
          <ac:spMkLst>
            <pc:docMk/>
            <pc:sldMk cId="2922899233" sldId="347"/>
            <ac:spMk id="27" creationId="{08B4CF89-78F6-674E-AD34-EF321B827DE6}"/>
          </ac:spMkLst>
        </pc:spChg>
        <pc:spChg chg="add mod">
          <ac:chgData name="KAVI BHARATHI" userId="7277d74d0aceddc1" providerId="LiveId" clId="{A368D5E2-6FAD-46B5-BA48-7259815E0597}" dt="2026-01-22T06:30:19.887" v="628" actId="1076"/>
          <ac:spMkLst>
            <pc:docMk/>
            <pc:sldMk cId="2922899233" sldId="347"/>
            <ac:spMk id="28" creationId="{C35A699E-E7D1-3605-C373-464CC61D26AD}"/>
          </ac:spMkLst>
        </pc:spChg>
        <pc:spChg chg="add mod">
          <ac:chgData name="KAVI BHARATHI" userId="7277d74d0aceddc1" providerId="LiveId" clId="{A368D5E2-6FAD-46B5-BA48-7259815E0597}" dt="2026-01-22T06:29:29.960" v="623" actId="14100"/>
          <ac:spMkLst>
            <pc:docMk/>
            <pc:sldMk cId="2922899233" sldId="347"/>
            <ac:spMk id="29" creationId="{3CE5586F-9CEC-1034-6D9A-ABAC87F7A326}"/>
          </ac:spMkLst>
        </pc:spChg>
        <pc:spChg chg="add mod">
          <ac:chgData name="KAVI BHARATHI" userId="7277d74d0aceddc1" providerId="LiveId" clId="{A368D5E2-6FAD-46B5-BA48-7259815E0597}" dt="2026-01-22T06:30:19.887" v="628" actId="1076"/>
          <ac:spMkLst>
            <pc:docMk/>
            <pc:sldMk cId="2922899233" sldId="347"/>
            <ac:spMk id="30" creationId="{10B74150-1E7F-2093-DBFB-2C8BDAA87D44}"/>
          </ac:spMkLst>
        </pc:spChg>
        <pc:spChg chg="add mod">
          <ac:chgData name="KAVI BHARATHI" userId="7277d74d0aceddc1" providerId="LiveId" clId="{A368D5E2-6FAD-46B5-BA48-7259815E0597}" dt="2026-01-22T06:32:58.662" v="669" actId="20577"/>
          <ac:spMkLst>
            <pc:docMk/>
            <pc:sldMk cId="2922899233" sldId="347"/>
            <ac:spMk id="31" creationId="{2BF5DB1B-F38C-E8D8-1C6B-73F8B3135F2A}"/>
          </ac:spMkLst>
        </pc:spChg>
        <pc:spChg chg="add mod">
          <ac:chgData name="KAVI BHARATHI" userId="7277d74d0aceddc1" providerId="LiveId" clId="{A368D5E2-6FAD-46B5-BA48-7259815E0597}" dt="2026-01-22T06:35:28.603" v="739" actId="403"/>
          <ac:spMkLst>
            <pc:docMk/>
            <pc:sldMk cId="2922899233" sldId="347"/>
            <ac:spMk id="32" creationId="{6030D54B-E82F-3A38-5A07-261ED6FBB9A2}"/>
          </ac:spMkLst>
        </pc:spChg>
        <pc:spChg chg="add mod">
          <ac:chgData name="KAVI BHARATHI" userId="7277d74d0aceddc1" providerId="LiveId" clId="{A368D5E2-6FAD-46B5-BA48-7259815E0597}" dt="2026-01-22T06:37:46.721" v="750" actId="1076"/>
          <ac:spMkLst>
            <pc:docMk/>
            <pc:sldMk cId="2922899233" sldId="347"/>
            <ac:spMk id="34" creationId="{D84DFC0D-52CF-7BAF-8446-EB81C2CC9564}"/>
          </ac:spMkLst>
        </pc:spChg>
        <pc:spChg chg="add mod">
          <ac:chgData name="KAVI BHARATHI" userId="7277d74d0aceddc1" providerId="LiveId" clId="{A368D5E2-6FAD-46B5-BA48-7259815E0597}" dt="2026-01-22T06:30:19.887" v="628" actId="1076"/>
          <ac:spMkLst>
            <pc:docMk/>
            <pc:sldMk cId="2922899233" sldId="347"/>
            <ac:spMk id="35" creationId="{818C8DA5-A245-140B-7A1D-21ED321C7F2A}"/>
          </ac:spMkLst>
        </pc:spChg>
        <pc:spChg chg="add mod">
          <ac:chgData name="KAVI BHARATHI" userId="7277d74d0aceddc1" providerId="LiveId" clId="{A368D5E2-6FAD-46B5-BA48-7259815E0597}" dt="2026-01-22T06:29:56.568" v="625" actId="1076"/>
          <ac:spMkLst>
            <pc:docMk/>
            <pc:sldMk cId="2922899233" sldId="347"/>
            <ac:spMk id="36" creationId="{52922288-3CF1-6037-2BDF-DE87B427D856}"/>
          </ac:spMkLst>
        </pc:spChg>
        <pc:spChg chg="add mod">
          <ac:chgData name="KAVI BHARATHI" userId="7277d74d0aceddc1" providerId="LiveId" clId="{A368D5E2-6FAD-46B5-BA48-7259815E0597}" dt="2026-01-22T06:30:19.887" v="628" actId="1076"/>
          <ac:spMkLst>
            <pc:docMk/>
            <pc:sldMk cId="2922899233" sldId="347"/>
            <ac:spMk id="37" creationId="{7A1C5085-E312-EA2E-7981-1D9DE9DD47AC}"/>
          </ac:spMkLst>
        </pc:spChg>
        <pc:spChg chg="add mod">
          <ac:chgData name="KAVI BHARATHI" userId="7277d74d0aceddc1" providerId="LiveId" clId="{A368D5E2-6FAD-46B5-BA48-7259815E0597}" dt="2026-01-22T06:29:56.568" v="625" actId="1076"/>
          <ac:spMkLst>
            <pc:docMk/>
            <pc:sldMk cId="2922899233" sldId="347"/>
            <ac:spMk id="38" creationId="{90E72373-9B1C-3DF8-C6FB-24C6B932C98A}"/>
          </ac:spMkLst>
        </pc:spChg>
        <pc:spChg chg="add mod">
          <ac:chgData name="KAVI BHARATHI" userId="7277d74d0aceddc1" providerId="LiveId" clId="{A368D5E2-6FAD-46B5-BA48-7259815E0597}" dt="2026-01-22T09:07:50.659" v="1288" actId="1076"/>
          <ac:spMkLst>
            <pc:docMk/>
            <pc:sldMk cId="2922899233" sldId="347"/>
            <ac:spMk id="39" creationId="{A8B0AFDA-0296-C4F7-B165-B5E001641797}"/>
          </ac:spMkLst>
        </pc:spChg>
        <pc:spChg chg="add mod">
          <ac:chgData name="KAVI BHARATHI" userId="7277d74d0aceddc1" providerId="LiveId" clId="{A368D5E2-6FAD-46B5-BA48-7259815E0597}" dt="2026-01-22T06:35:52.641" v="742" actId="403"/>
          <ac:spMkLst>
            <pc:docMk/>
            <pc:sldMk cId="2922899233" sldId="347"/>
            <ac:spMk id="40" creationId="{EF8A3613-EDC4-730C-CCCB-DB9A565E1AA2}"/>
          </ac:spMkLst>
        </pc:spChg>
        <pc:spChg chg="add mod">
          <ac:chgData name="KAVI BHARATHI" userId="7277d74d0aceddc1" providerId="LiveId" clId="{A368D5E2-6FAD-46B5-BA48-7259815E0597}" dt="2026-01-22T06:32:03.016" v="654" actId="1076"/>
          <ac:spMkLst>
            <pc:docMk/>
            <pc:sldMk cId="2922899233" sldId="347"/>
            <ac:spMk id="42" creationId="{E3EC4C5E-D4E4-0648-6614-4C945672F581}"/>
          </ac:spMkLst>
        </pc:spChg>
        <pc:spChg chg="add mod">
          <ac:chgData name="KAVI BHARATHI" userId="7277d74d0aceddc1" providerId="LiveId" clId="{A368D5E2-6FAD-46B5-BA48-7259815E0597}" dt="2026-01-22T06:31:42.905" v="648" actId="207"/>
          <ac:spMkLst>
            <pc:docMk/>
            <pc:sldMk cId="2922899233" sldId="347"/>
            <ac:spMk id="43" creationId="{E05DA96D-D347-A7BA-AB2A-D376E156B7BD}"/>
          </ac:spMkLst>
        </pc:spChg>
        <pc:spChg chg="add mod">
          <ac:chgData name="KAVI BHARATHI" userId="7277d74d0aceddc1" providerId="LiveId" clId="{A368D5E2-6FAD-46B5-BA48-7259815E0597}" dt="2026-01-22T06:32:05.490" v="656" actId="207"/>
          <ac:spMkLst>
            <pc:docMk/>
            <pc:sldMk cId="2922899233" sldId="347"/>
            <ac:spMk id="44" creationId="{1FE1DDFE-2509-5F49-B31B-57664731146E}"/>
          </ac:spMkLst>
        </pc:spChg>
        <pc:spChg chg="add mod">
          <ac:chgData name="KAVI BHARATHI" userId="7277d74d0aceddc1" providerId="LiveId" clId="{A368D5E2-6FAD-46B5-BA48-7259815E0597}" dt="2026-01-22T06:31:48.694" v="649" actId="207"/>
          <ac:spMkLst>
            <pc:docMk/>
            <pc:sldMk cId="2922899233" sldId="347"/>
            <ac:spMk id="45" creationId="{EC494947-7B08-53C3-4AC9-8CDE89A425A2}"/>
          </ac:spMkLst>
        </pc:spChg>
        <pc:spChg chg="add mod">
          <ac:chgData name="KAVI BHARATHI" userId="7277d74d0aceddc1" providerId="LiveId" clId="{A368D5E2-6FAD-46B5-BA48-7259815E0597}" dt="2026-01-22T06:32:30.658" v="663" actId="207"/>
          <ac:spMkLst>
            <pc:docMk/>
            <pc:sldMk cId="2922899233" sldId="347"/>
            <ac:spMk id="46" creationId="{F939221F-3ED2-AB31-C5D4-58A5B816B6FE}"/>
          </ac:spMkLst>
        </pc:spChg>
        <pc:spChg chg="add mod">
          <ac:chgData name="KAVI BHARATHI" userId="7277d74d0aceddc1" providerId="LiveId" clId="{A368D5E2-6FAD-46B5-BA48-7259815E0597}" dt="2026-01-22T06:33:07.332" v="687" actId="20577"/>
          <ac:spMkLst>
            <pc:docMk/>
            <pc:sldMk cId="2922899233" sldId="347"/>
            <ac:spMk id="47" creationId="{F149DCB3-BD00-07CE-9F64-23648985B0D3}"/>
          </ac:spMkLst>
        </pc:spChg>
        <pc:spChg chg="add mod">
          <ac:chgData name="KAVI BHARATHI" userId="7277d74d0aceddc1" providerId="LiveId" clId="{A368D5E2-6FAD-46B5-BA48-7259815E0597}" dt="2026-01-22T06:36:12.778" v="745" actId="403"/>
          <ac:spMkLst>
            <pc:docMk/>
            <pc:sldMk cId="2922899233" sldId="347"/>
            <ac:spMk id="48" creationId="{A27A5D47-3CF6-C103-6ACB-3CC827D5F37F}"/>
          </ac:spMkLst>
        </pc:spChg>
        <pc:spChg chg="add mod">
          <ac:chgData name="KAVI BHARATHI" userId="7277d74d0aceddc1" providerId="LiveId" clId="{A368D5E2-6FAD-46B5-BA48-7259815E0597}" dt="2026-01-22T06:34:12.146" v="725" actId="1076"/>
          <ac:spMkLst>
            <pc:docMk/>
            <pc:sldMk cId="2922899233" sldId="347"/>
            <ac:spMk id="50" creationId="{8497438D-0491-8FBF-3EA1-97F76CF03298}"/>
          </ac:spMkLst>
        </pc:spChg>
        <pc:spChg chg="add mod">
          <ac:chgData name="KAVI BHARATHI" userId="7277d74d0aceddc1" providerId="LiveId" clId="{A368D5E2-6FAD-46B5-BA48-7259815E0597}" dt="2026-01-22T06:36:49.008" v="748" actId="207"/>
          <ac:spMkLst>
            <pc:docMk/>
            <pc:sldMk cId="2922899233" sldId="347"/>
            <ac:spMk id="53" creationId="{8020C30F-6CE8-244B-86D2-6C86C31C4333}"/>
          </ac:spMkLst>
        </pc:spChg>
        <pc:spChg chg="add mod">
          <ac:chgData name="KAVI BHARATHI" userId="7277d74d0aceddc1" providerId="LiveId" clId="{A368D5E2-6FAD-46B5-BA48-7259815E0597}" dt="2026-01-22T06:36:49.008" v="748" actId="207"/>
          <ac:spMkLst>
            <pc:docMk/>
            <pc:sldMk cId="2922899233" sldId="347"/>
            <ac:spMk id="54" creationId="{9DEF470A-306F-0F4B-4C4F-00EEF8D4BECD}"/>
          </ac:spMkLst>
        </pc:spChg>
        <pc:spChg chg="add mod">
          <ac:chgData name="KAVI BHARATHI" userId="7277d74d0aceddc1" providerId="LiveId" clId="{A368D5E2-6FAD-46B5-BA48-7259815E0597}" dt="2026-01-22T06:36:49.008" v="748" actId="207"/>
          <ac:spMkLst>
            <pc:docMk/>
            <pc:sldMk cId="2922899233" sldId="347"/>
            <ac:spMk id="55" creationId="{BADF3D3E-3475-C0EA-3133-80FEAB7E1220}"/>
          </ac:spMkLst>
        </pc:spChg>
        <pc:spChg chg="add mod">
          <ac:chgData name="KAVI BHARATHI" userId="7277d74d0aceddc1" providerId="LiveId" clId="{A368D5E2-6FAD-46B5-BA48-7259815E0597}" dt="2026-01-22T06:36:49.008" v="748" actId="207"/>
          <ac:spMkLst>
            <pc:docMk/>
            <pc:sldMk cId="2922899233" sldId="347"/>
            <ac:spMk id="56" creationId="{5767D02E-C31E-582D-96D8-EEFD6431ECAE}"/>
          </ac:spMkLst>
        </pc:spChg>
        <pc:spChg chg="add mod">
          <ac:chgData name="KAVI BHARATHI" userId="7277d74d0aceddc1" providerId="LiveId" clId="{A368D5E2-6FAD-46B5-BA48-7259815E0597}" dt="2026-01-22T06:38:03.859" v="754" actId="207"/>
          <ac:spMkLst>
            <pc:docMk/>
            <pc:sldMk cId="2922899233" sldId="347"/>
            <ac:spMk id="57" creationId="{C5C83909-1981-AAB2-3D09-BCBF37070E29}"/>
          </ac:spMkLst>
        </pc:spChg>
        <pc:spChg chg="add mod">
          <ac:chgData name="KAVI BHARATHI" userId="7277d74d0aceddc1" providerId="LiveId" clId="{A368D5E2-6FAD-46B5-BA48-7259815E0597}" dt="2026-01-22T06:38:03.859" v="754" actId="207"/>
          <ac:spMkLst>
            <pc:docMk/>
            <pc:sldMk cId="2922899233" sldId="347"/>
            <ac:spMk id="58" creationId="{67251E10-D9BE-9E5B-2FE1-3302466E2D00}"/>
          </ac:spMkLst>
        </pc:spChg>
        <pc:spChg chg="add mod">
          <ac:chgData name="KAVI BHARATHI" userId="7277d74d0aceddc1" providerId="LiveId" clId="{A368D5E2-6FAD-46B5-BA48-7259815E0597}" dt="2026-01-22T06:38:03.859" v="754" actId="207"/>
          <ac:spMkLst>
            <pc:docMk/>
            <pc:sldMk cId="2922899233" sldId="347"/>
            <ac:spMk id="59" creationId="{69C0AEA1-AC8B-F2CE-C685-393B70FB3A0B}"/>
          </ac:spMkLst>
        </pc:spChg>
        <pc:spChg chg="add mod">
          <ac:chgData name="KAVI BHARATHI" userId="7277d74d0aceddc1" providerId="LiveId" clId="{A368D5E2-6FAD-46B5-BA48-7259815E0597}" dt="2026-01-22T06:38:03.859" v="754" actId="207"/>
          <ac:spMkLst>
            <pc:docMk/>
            <pc:sldMk cId="2922899233" sldId="347"/>
            <ac:spMk id="60" creationId="{0AE3ACF5-8748-5BA0-F327-308BF5186654}"/>
          </ac:spMkLst>
        </pc:spChg>
        <pc:spChg chg="add mod">
          <ac:chgData name="KAVI BHARATHI" userId="7277d74d0aceddc1" providerId="LiveId" clId="{A368D5E2-6FAD-46B5-BA48-7259815E0597}" dt="2026-01-22T06:38:03.859" v="754" actId="207"/>
          <ac:spMkLst>
            <pc:docMk/>
            <pc:sldMk cId="2922899233" sldId="347"/>
            <ac:spMk id="61" creationId="{302BC58A-EE6C-B410-FE1C-F9F94E41B490}"/>
          </ac:spMkLst>
        </pc:spChg>
        <pc:picChg chg="add mod">
          <ac:chgData name="KAVI BHARATHI" userId="7277d74d0aceddc1" providerId="LiveId" clId="{A368D5E2-6FAD-46B5-BA48-7259815E0597}" dt="2026-01-22T06:32:09.326" v="657" actId="207"/>
          <ac:picMkLst>
            <pc:docMk/>
            <pc:sldMk cId="2922899233" sldId="347"/>
            <ac:picMk id="49" creationId="{DE26385D-A3D9-9F86-151C-4A5C6ADAD942}"/>
          </ac:picMkLst>
        </pc:picChg>
        <pc:picChg chg="add mod">
          <ac:chgData name="KAVI BHARATHI" userId="7277d74d0aceddc1" providerId="LiveId" clId="{A368D5E2-6FAD-46B5-BA48-7259815E0597}" dt="2026-01-22T06:34:31.450" v="730" actId="1076"/>
          <ac:picMkLst>
            <pc:docMk/>
            <pc:sldMk cId="2922899233" sldId="347"/>
            <ac:picMk id="2050" creationId="{62FF3305-78EF-C1E5-5158-9C8C4E10C2EC}"/>
          </ac:picMkLst>
        </pc:picChg>
      </pc:sldChg>
      <pc:sldChg chg="addSp modSp new mod modTransition">
        <pc:chgData name="KAVI BHARATHI" userId="7277d74d0aceddc1" providerId="LiveId" clId="{A368D5E2-6FAD-46B5-BA48-7259815E0597}" dt="2026-01-22T13:38:54.269" v="1660"/>
        <pc:sldMkLst>
          <pc:docMk/>
          <pc:sldMk cId="53220774" sldId="348"/>
        </pc:sldMkLst>
        <pc:spChg chg="add mod">
          <ac:chgData name="KAVI BHARATHI" userId="7277d74d0aceddc1" providerId="LiveId" clId="{A368D5E2-6FAD-46B5-BA48-7259815E0597}" dt="2026-01-22T06:54:07.376" v="828" actId="404"/>
          <ac:spMkLst>
            <pc:docMk/>
            <pc:sldMk cId="53220774" sldId="348"/>
            <ac:spMk id="5" creationId="{C824F491-8EC5-8BBC-0C47-373134FA02C7}"/>
          </ac:spMkLst>
        </pc:spChg>
        <pc:picChg chg="add mod">
          <ac:chgData name="KAVI BHARATHI" userId="7277d74d0aceddc1" providerId="LiveId" clId="{A368D5E2-6FAD-46B5-BA48-7259815E0597}" dt="2026-01-22T06:42:22.669" v="778" actId="14100"/>
          <ac:picMkLst>
            <pc:docMk/>
            <pc:sldMk cId="53220774" sldId="348"/>
            <ac:picMk id="3" creationId="{664C0CD8-F590-B0A2-D85F-8D7F74B3CF20}"/>
          </ac:picMkLst>
        </pc:picChg>
      </pc:sldChg>
      <pc:sldChg chg="addSp modSp new mod modTransition">
        <pc:chgData name="KAVI BHARATHI" userId="7277d74d0aceddc1" providerId="LiveId" clId="{A368D5E2-6FAD-46B5-BA48-7259815E0597}" dt="2026-01-22T13:32:06.678" v="1607"/>
        <pc:sldMkLst>
          <pc:docMk/>
          <pc:sldMk cId="1964952491" sldId="349"/>
        </pc:sldMkLst>
        <pc:spChg chg="add mod">
          <ac:chgData name="KAVI BHARATHI" userId="7277d74d0aceddc1" providerId="LiveId" clId="{A368D5E2-6FAD-46B5-BA48-7259815E0597}" dt="2026-01-22T07:51:15.776" v="891" actId="20577"/>
          <ac:spMkLst>
            <pc:docMk/>
            <pc:sldMk cId="1964952491" sldId="349"/>
            <ac:spMk id="5" creationId="{3B48025B-2F8D-4A67-E9F0-88479870E935}"/>
          </ac:spMkLst>
        </pc:spChg>
        <pc:picChg chg="add mod">
          <ac:chgData name="KAVI BHARATHI" userId="7277d74d0aceddc1" providerId="LiveId" clId="{A368D5E2-6FAD-46B5-BA48-7259815E0597}" dt="2026-01-22T07:41:44.769" v="844" actId="14100"/>
          <ac:picMkLst>
            <pc:docMk/>
            <pc:sldMk cId="1964952491" sldId="349"/>
            <ac:picMk id="2" creationId="{D579507E-39C0-A720-47C7-67CA78F24CB9}"/>
          </ac:picMkLst>
        </pc:picChg>
        <pc:picChg chg="add mod">
          <ac:chgData name="KAVI BHARATHI" userId="7277d74d0aceddc1" providerId="LiveId" clId="{A368D5E2-6FAD-46B5-BA48-7259815E0597}" dt="2026-01-22T07:41:39.183" v="843" actId="1076"/>
          <ac:picMkLst>
            <pc:docMk/>
            <pc:sldMk cId="1964952491" sldId="349"/>
            <ac:picMk id="4" creationId="{66D3AF2C-4675-F499-95F3-0EE23417D8E7}"/>
          </ac:picMkLst>
        </pc:picChg>
      </pc:sldChg>
      <pc:sldChg chg="addSp modSp new mod modTransition">
        <pc:chgData name="KAVI BHARATHI" userId="7277d74d0aceddc1" providerId="LiveId" clId="{A368D5E2-6FAD-46B5-BA48-7259815E0597}" dt="2026-01-22T13:38:37.381" v="1656"/>
        <pc:sldMkLst>
          <pc:docMk/>
          <pc:sldMk cId="1795859863" sldId="350"/>
        </pc:sldMkLst>
        <pc:spChg chg="add mod">
          <ac:chgData name="KAVI BHARATHI" userId="7277d74d0aceddc1" providerId="LiveId" clId="{A368D5E2-6FAD-46B5-BA48-7259815E0597}" dt="2026-01-22T08:54:59.859" v="1213" actId="113"/>
          <ac:spMkLst>
            <pc:docMk/>
            <pc:sldMk cId="1795859863" sldId="350"/>
            <ac:spMk id="4" creationId="{38836667-3C84-66E4-EC4B-6B1C70CD1E46}"/>
          </ac:spMkLst>
        </pc:spChg>
        <pc:picChg chg="add mod">
          <ac:chgData name="KAVI BHARATHI" userId="7277d74d0aceddc1" providerId="LiveId" clId="{A368D5E2-6FAD-46B5-BA48-7259815E0597}" dt="2026-01-22T08:55:32.102" v="1216" actId="1076"/>
          <ac:picMkLst>
            <pc:docMk/>
            <pc:sldMk cId="1795859863" sldId="350"/>
            <ac:picMk id="3" creationId="{110B2223-8075-6A8E-F255-12E760B9432D}"/>
          </ac:picMkLst>
        </pc:picChg>
      </pc:sldChg>
      <pc:sldChg chg="addSp modSp new mod modTransition">
        <pc:chgData name="KAVI BHARATHI" userId="7277d74d0aceddc1" providerId="LiveId" clId="{A368D5E2-6FAD-46B5-BA48-7259815E0597}" dt="2026-01-22T13:43:16.616" v="1720"/>
        <pc:sldMkLst>
          <pc:docMk/>
          <pc:sldMk cId="1282589690" sldId="351"/>
        </pc:sldMkLst>
        <pc:picChg chg="add mod">
          <ac:chgData name="KAVI BHARATHI" userId="7277d74d0aceddc1" providerId="LiveId" clId="{A368D5E2-6FAD-46B5-BA48-7259815E0597}" dt="2026-01-22T09:11:12.276" v="1291" actId="1076"/>
          <ac:picMkLst>
            <pc:docMk/>
            <pc:sldMk cId="1282589690" sldId="351"/>
            <ac:picMk id="3" creationId="{BA72973F-D3A0-502B-5FBC-5B8FAB55992B}"/>
          </ac:picMkLst>
        </pc:picChg>
        <pc:picChg chg="add mod">
          <ac:chgData name="KAVI BHARATHI" userId="7277d74d0aceddc1" providerId="LiveId" clId="{A368D5E2-6FAD-46B5-BA48-7259815E0597}" dt="2026-01-22T09:11:44.435" v="1297" actId="14100"/>
          <ac:picMkLst>
            <pc:docMk/>
            <pc:sldMk cId="1282589690" sldId="351"/>
            <ac:picMk id="5" creationId="{718802E0-EA75-8952-ECC0-AA9EBB20C34B}"/>
          </ac:picMkLst>
        </pc:picChg>
      </pc:sldChg>
      <pc:sldChg chg="addSp modSp new mod modTransition">
        <pc:chgData name="KAVI BHARATHI" userId="7277d74d0aceddc1" providerId="LiveId" clId="{A368D5E2-6FAD-46B5-BA48-7259815E0597}" dt="2026-01-22T13:44:30.677" v="1725"/>
        <pc:sldMkLst>
          <pc:docMk/>
          <pc:sldMk cId="626638325" sldId="352"/>
        </pc:sldMkLst>
        <pc:picChg chg="add mod">
          <ac:chgData name="KAVI BHARATHI" userId="7277d74d0aceddc1" providerId="LiveId" clId="{A368D5E2-6FAD-46B5-BA48-7259815E0597}" dt="2026-01-22T09:51:13.050" v="1485" actId="14100"/>
          <ac:picMkLst>
            <pc:docMk/>
            <pc:sldMk cId="626638325" sldId="352"/>
            <ac:picMk id="3" creationId="{B2595992-1732-ADFD-C35E-DFDAF385738A}"/>
          </ac:picMkLst>
        </pc:picChg>
        <pc:picChg chg="add mod">
          <ac:chgData name="KAVI BHARATHI" userId="7277d74d0aceddc1" providerId="LiveId" clId="{A368D5E2-6FAD-46B5-BA48-7259815E0597}" dt="2026-01-22T09:51:16.750" v="1486" actId="14100"/>
          <ac:picMkLst>
            <pc:docMk/>
            <pc:sldMk cId="626638325" sldId="352"/>
            <ac:picMk id="5" creationId="{A1B12759-6E3D-A504-E32E-00CF9A1BCB8D}"/>
          </ac:picMkLst>
        </pc:picChg>
      </pc:sldChg>
      <pc:sldChg chg="addSp delSp modSp new mod modTransition">
        <pc:chgData name="KAVI BHARATHI" userId="7277d74d0aceddc1" providerId="LiveId" clId="{A368D5E2-6FAD-46B5-BA48-7259815E0597}" dt="2026-01-22T13:32:06.678" v="1607"/>
        <pc:sldMkLst>
          <pc:docMk/>
          <pc:sldMk cId="1557770886" sldId="353"/>
        </pc:sldMkLst>
        <pc:picChg chg="add">
          <ac:chgData name="KAVI BHARATHI" userId="7277d74d0aceddc1" providerId="LiveId" clId="{A368D5E2-6FAD-46B5-BA48-7259815E0597}" dt="2026-01-22T09:55:23.839" v="1507"/>
          <ac:picMkLst>
            <pc:docMk/>
            <pc:sldMk cId="1557770886" sldId="353"/>
            <ac:picMk id="7170" creationId="{0813F215-8BA0-3C05-5EA6-852F093A5F29}"/>
          </ac:picMkLst>
        </pc:picChg>
      </pc:sldChg>
      <pc:sldMasterChg chg="modTransition delSldLayout modSldLayout">
        <pc:chgData name="KAVI BHARATHI" userId="7277d74d0aceddc1" providerId="LiveId" clId="{A368D5E2-6FAD-46B5-BA48-7259815E0597}" dt="2026-01-22T13:32:06.678" v="1607"/>
        <pc:sldMasterMkLst>
          <pc:docMk/>
          <pc:sldMasterMk cId="2958006517" sldId="2147483648"/>
        </pc:sldMasterMkLst>
        <pc:sldLayoutChg chg="modTransition">
          <pc:chgData name="KAVI BHARATHI" userId="7277d74d0aceddc1" providerId="LiveId" clId="{A368D5E2-6FAD-46B5-BA48-7259815E0597}" dt="2026-01-22T13:32:06.678" v="1607"/>
          <pc:sldLayoutMkLst>
            <pc:docMk/>
            <pc:sldMasterMk cId="2958006517" sldId="2147483648"/>
            <pc:sldLayoutMk cId="429016848" sldId="2147483649"/>
          </pc:sldLayoutMkLst>
        </pc:sldLayoutChg>
        <pc:sldLayoutChg chg="modTransition">
          <pc:chgData name="KAVI BHARATHI" userId="7277d74d0aceddc1" providerId="LiveId" clId="{A368D5E2-6FAD-46B5-BA48-7259815E0597}" dt="2026-01-22T13:32:06.678" v="1607"/>
          <pc:sldLayoutMkLst>
            <pc:docMk/>
            <pc:sldMasterMk cId="2958006517" sldId="2147483648"/>
            <pc:sldLayoutMk cId="3695846161" sldId="2147483650"/>
          </pc:sldLayoutMkLst>
        </pc:sldLayoutChg>
        <pc:sldLayoutChg chg="modTransition">
          <pc:chgData name="KAVI BHARATHI" userId="7277d74d0aceddc1" providerId="LiveId" clId="{A368D5E2-6FAD-46B5-BA48-7259815E0597}" dt="2026-01-22T13:32:06.678" v="1607"/>
          <pc:sldLayoutMkLst>
            <pc:docMk/>
            <pc:sldMasterMk cId="2958006517" sldId="2147483648"/>
            <pc:sldLayoutMk cId="3082523579" sldId="2147483651"/>
          </pc:sldLayoutMkLst>
        </pc:sldLayoutChg>
        <pc:sldLayoutChg chg="modTransition">
          <pc:chgData name="KAVI BHARATHI" userId="7277d74d0aceddc1" providerId="LiveId" clId="{A368D5E2-6FAD-46B5-BA48-7259815E0597}" dt="2026-01-22T13:32:06.678" v="1607"/>
          <pc:sldLayoutMkLst>
            <pc:docMk/>
            <pc:sldMasterMk cId="2958006517" sldId="2147483648"/>
            <pc:sldLayoutMk cId="238415508" sldId="2147483652"/>
          </pc:sldLayoutMkLst>
        </pc:sldLayoutChg>
        <pc:sldLayoutChg chg="modTransition">
          <pc:chgData name="KAVI BHARATHI" userId="7277d74d0aceddc1" providerId="LiveId" clId="{A368D5E2-6FAD-46B5-BA48-7259815E0597}" dt="2026-01-22T13:32:06.678" v="1607"/>
          <pc:sldLayoutMkLst>
            <pc:docMk/>
            <pc:sldMasterMk cId="2958006517" sldId="2147483648"/>
            <pc:sldLayoutMk cId="1811281038" sldId="2147483653"/>
          </pc:sldLayoutMkLst>
        </pc:sldLayoutChg>
        <pc:sldLayoutChg chg="modTransition">
          <pc:chgData name="KAVI BHARATHI" userId="7277d74d0aceddc1" providerId="LiveId" clId="{A368D5E2-6FAD-46B5-BA48-7259815E0597}" dt="2026-01-22T13:32:06.678" v="1607"/>
          <pc:sldLayoutMkLst>
            <pc:docMk/>
            <pc:sldMasterMk cId="2958006517" sldId="2147483648"/>
            <pc:sldLayoutMk cId="1968557104" sldId="2147483654"/>
          </pc:sldLayoutMkLst>
        </pc:sldLayoutChg>
        <pc:sldLayoutChg chg="modTransition">
          <pc:chgData name="KAVI BHARATHI" userId="7277d74d0aceddc1" providerId="LiveId" clId="{A368D5E2-6FAD-46B5-BA48-7259815E0597}" dt="2026-01-22T13:32:06.678" v="1607"/>
          <pc:sldLayoutMkLst>
            <pc:docMk/>
            <pc:sldMasterMk cId="2958006517" sldId="2147483648"/>
            <pc:sldLayoutMk cId="3849334523" sldId="2147483655"/>
          </pc:sldLayoutMkLst>
        </pc:sldLayoutChg>
        <pc:sldLayoutChg chg="modTransition">
          <pc:chgData name="KAVI BHARATHI" userId="7277d74d0aceddc1" providerId="LiveId" clId="{A368D5E2-6FAD-46B5-BA48-7259815E0597}" dt="2026-01-22T13:32:06.678" v="1607"/>
          <pc:sldLayoutMkLst>
            <pc:docMk/>
            <pc:sldMasterMk cId="2958006517" sldId="2147483648"/>
            <pc:sldLayoutMk cId="1828426243" sldId="2147483656"/>
          </pc:sldLayoutMkLst>
        </pc:sldLayoutChg>
        <pc:sldLayoutChg chg="modTransition">
          <pc:chgData name="KAVI BHARATHI" userId="7277d74d0aceddc1" providerId="LiveId" clId="{A368D5E2-6FAD-46B5-BA48-7259815E0597}" dt="2026-01-22T13:32:06.678" v="1607"/>
          <pc:sldLayoutMkLst>
            <pc:docMk/>
            <pc:sldMasterMk cId="2958006517" sldId="2147483648"/>
            <pc:sldLayoutMk cId="1937679355" sldId="2147483657"/>
          </pc:sldLayoutMkLst>
        </pc:sldLayoutChg>
        <pc:sldLayoutChg chg="modTransition">
          <pc:chgData name="KAVI BHARATHI" userId="7277d74d0aceddc1" providerId="LiveId" clId="{A368D5E2-6FAD-46B5-BA48-7259815E0597}" dt="2026-01-22T13:32:06.678" v="1607"/>
          <pc:sldLayoutMkLst>
            <pc:docMk/>
            <pc:sldMasterMk cId="2958006517" sldId="2147483648"/>
            <pc:sldLayoutMk cId="852150102" sldId="2147483658"/>
          </pc:sldLayoutMkLst>
        </pc:sldLayoutChg>
        <pc:sldLayoutChg chg="modTransition">
          <pc:chgData name="KAVI BHARATHI" userId="7277d74d0aceddc1" providerId="LiveId" clId="{A368D5E2-6FAD-46B5-BA48-7259815E0597}" dt="2026-01-22T13:32:06.678" v="1607"/>
          <pc:sldLayoutMkLst>
            <pc:docMk/>
            <pc:sldMasterMk cId="2958006517" sldId="2147483648"/>
            <pc:sldLayoutMk cId="26776133" sldId="2147483659"/>
          </pc:sldLayoutMkLst>
        </pc:sldLayoutChg>
        <pc:sldLayoutChg chg="modTransition">
          <pc:chgData name="KAVI BHARATHI" userId="7277d74d0aceddc1" providerId="LiveId" clId="{A368D5E2-6FAD-46B5-BA48-7259815E0597}" dt="2026-01-22T13:32:06.678" v="1607"/>
          <pc:sldLayoutMkLst>
            <pc:docMk/>
            <pc:sldMasterMk cId="2958006517" sldId="2147483648"/>
            <pc:sldLayoutMk cId="2638181061" sldId="214748370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49DD1-59B1-4008-9BF3-AE3055BBBBC1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86134-AF57-420E-B610-4D084199FF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215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86134-AF57-420E-B610-4D084199FF0F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594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86134-AF57-420E-B610-4D084199FF0F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484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3B38D-7509-3376-E27A-A6640DFE0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B70639-5F19-5D13-6AC0-4433A838B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37BC9-213F-B09F-5DA4-BF977AC6E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CEF-2A10-48BB-A2BD-8C7F0935272D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823C3-35D7-9A14-C767-7A9FF81F3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F1294-24D4-C0BE-C503-FDEDD116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DF0F-F103-42D4-8D6B-11EBB0C1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16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6F348-D904-4105-4CAF-2035B9824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6F40A-2561-E55F-7C6D-A3B6E7485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3A726-17A6-DB30-0CAF-8BDC4DBAB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CEF-2A10-48BB-A2BD-8C7F0935272D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AC7D9-C532-40F1-29C5-2D9A3492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59373-A546-966D-2C66-0FDF4C094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DF0F-F103-42D4-8D6B-11EBB0C1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15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20BB7B-A0CC-631E-E017-2BB086F280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FB7E91-3FA5-5454-E717-7DDBAEFB36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022C7-DE38-F976-3A85-39560FFAC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CEF-2A10-48BB-A2BD-8C7F0935272D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5CEE4-D1E8-BECD-A27B-BAE5E035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6152D-2E3F-7F4C-3B1F-E1412C16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DF0F-F103-42D4-8D6B-11EBB0C1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6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6BC399-28A0-43E1-A6E4-E5D09F38F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A3BC9-497F-4154-BDD5-CDF606605F3D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C4A7CC-E928-43D3-963B-EB88AE1F4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4E032-A883-471C-8548-5DA92032F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6F60-859D-4F6B-B777-BEDB4B46240D}" type="slidenum">
              <a:rPr lang="en-IN" smtClean="0"/>
              <a:t>‹#›</a:t>
            </a:fld>
            <a:endParaRPr lang="en-IN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128F724E-0299-4E1C-ABEF-BAB9A0F9C3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5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181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A3F2-900D-510E-0325-D7399C30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FC731-431C-502E-AEAD-85E4DE36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75625-6E03-320C-A7F9-796B65D7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CEF-2A10-48BB-A2BD-8C7F0935272D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85071-0676-34F7-3C03-116D9A71D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B8ADE-291F-1D01-768C-92D6261E8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DF0F-F103-42D4-8D6B-11EBB0C1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84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84886-8323-20A3-3339-68327176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CEC393-D122-FAAE-0574-6FB6C4301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F7AA8-CF09-D3A3-019F-6BB2BC8F4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CEF-2A10-48BB-A2BD-8C7F0935272D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2135C-874E-C03B-A74B-980288213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9535D-3AAB-EDAB-2F11-5E08FE7DF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DF0F-F103-42D4-8D6B-11EBB0C1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523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0526-74B9-CF75-9327-70D34EF3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746CF-13BB-929D-4BC2-EF60D0B64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4F6C8-6E52-4037-411E-05B2A7457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20D73-8355-2DB0-915A-3DFC44C76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CEF-2A10-48BB-A2BD-8C7F0935272D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C492C-CB1C-DFB8-EA79-841F09DD1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7B944-31EB-9275-1830-BF24DCA2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DF0F-F103-42D4-8D6B-11EBB0C1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1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2D8B-E73D-3027-A66A-15DB2209E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8D282-EAD7-4F1F-A610-9539D9528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DD1FA-8129-FDC6-1520-3ED5A8A64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ADB62F-F180-345A-0D97-DC01F1E0B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14184-6587-60F8-C20B-563DD29A0B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16B5C-2E96-5625-BAFB-982E4E666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CEF-2A10-48BB-A2BD-8C7F0935272D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9BB188-879E-C584-6616-AEAC64C06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185983-A55E-C654-4B0E-A01FBA3E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DF0F-F103-42D4-8D6B-11EBB0C1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28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50A28-5F28-FB18-CDBD-95F08558A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8FD595-53E1-762E-2600-A62DC177D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CEF-2A10-48BB-A2BD-8C7F0935272D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C12C49-C5CE-94DA-AB17-A2F92F93F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86123-6347-DA66-B083-3E95CA7E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DF0F-F103-42D4-8D6B-11EBB0C1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557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4379E8-E9B5-09CF-0091-3F6067904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CEF-2A10-48BB-A2BD-8C7F0935272D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108F9D-C0BA-B192-8DBD-80EDC5240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525F5-6C7B-4630-84CA-D4F99A65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DF0F-F103-42D4-8D6B-11EBB0C1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33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C253-1F60-AD05-D950-B2DA237A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2AEA-D447-DB8E-7F10-58B3BAA6F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88369-4AAF-4149-CA84-F576AFC39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FD118-B16B-8BB7-E33F-245D401A4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CEF-2A10-48BB-A2BD-8C7F0935272D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9ECD1-A766-3C3D-9214-88400D82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186F7-D074-B0EA-8A1E-30E8F3D4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DF0F-F103-42D4-8D6B-11EBB0C1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426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584A8-6BC1-0023-BFF5-7A2ACE84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470C4E-21EE-CD7D-F67A-8261AB172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CBC9D-ACA8-403E-3C80-C5D661ABC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13904-1226-CA7B-D072-BB37614C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CEF-2A10-48BB-A2BD-8C7F0935272D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FCE06-0F89-D4FF-B676-908BE7E49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2DA11-E820-1FF5-3E2B-A17B01A7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DDF0F-F103-42D4-8D6B-11EBB0C1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679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7AB3E-AABB-3824-AAF9-5AB71E30B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2B5B9-952A-CEC6-A278-B6722B64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F8E92-43A7-CDF2-9FA4-37F70307D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BA1CEF-2A10-48BB-A2BD-8C7F0935272D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7F17A-F83A-E6F8-150B-ED8095FD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648C9-FF9C-443E-75A4-CF507F162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5DDF0F-F103-42D4-8D6B-11EBB0C14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00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tractor in a field&#10;&#10;Description automatically generated with medium confidence">
            <a:extLst>
              <a:ext uri="{FF2B5EF4-FFF2-40B4-BE49-F238E27FC236}">
                <a16:creationId xmlns:a16="http://schemas.microsoft.com/office/drawing/2014/main" id="{9521F573-ADBD-4998-A2C3-ADBA7CBFD0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r="23422"/>
          <a:stretch>
            <a:fillRect/>
          </a:stretch>
        </p:blipFill>
        <p:spPr>
          <a:xfrm>
            <a:off x="0" y="0"/>
            <a:ext cx="7219949" cy="679132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95479E-FFEA-047A-2FC5-6C16305CEC77}"/>
              </a:ext>
            </a:extLst>
          </p:cNvPr>
          <p:cNvSpPr txBox="1"/>
          <p:nvPr/>
        </p:nvSpPr>
        <p:spPr>
          <a:xfrm>
            <a:off x="1115961" y="165000"/>
            <a:ext cx="99600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 Black" panose="020B0A04020102020204" pitchFamily="34" charset="0"/>
              </a:rPr>
              <a:t>PROBLEM SOLVING USING ANALYTICAL AND DESIGN THINKING</a:t>
            </a:r>
            <a:endParaRPr lang="en-IN" sz="3200" b="1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1B186-87C5-DA85-034C-5A5D16113F9E}"/>
              </a:ext>
            </a:extLst>
          </p:cNvPr>
          <p:cNvSpPr txBox="1"/>
          <p:nvPr/>
        </p:nvSpPr>
        <p:spPr>
          <a:xfrm>
            <a:off x="6617111" y="2340254"/>
            <a:ext cx="547656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Project Title: </a:t>
            </a:r>
            <a:r>
              <a:rPr lang="en-US" sz="3200" dirty="0">
                <a:latin typeface="Agency FB" panose="020B0503020202020204" pitchFamily="34" charset="0"/>
              </a:rPr>
              <a:t>Building Trust in Smart Agriculture</a:t>
            </a:r>
            <a:endParaRPr lang="en-US" sz="3200" b="1" dirty="0">
              <a:latin typeface="Agency FB" panose="020B0503020202020204" pitchFamily="34" charset="0"/>
            </a:endParaRP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Project Domain: </a:t>
            </a:r>
            <a:r>
              <a:rPr lang="en-US" sz="3200" dirty="0">
                <a:latin typeface="Agency FB" panose="020B0503020202020204" pitchFamily="34" charset="0"/>
              </a:rPr>
              <a:t>Smart Agriculture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BAFDD-879D-57E6-AE83-82B25415AE76}"/>
              </a:ext>
            </a:extLst>
          </p:cNvPr>
          <p:cNvSpPr txBox="1"/>
          <p:nvPr/>
        </p:nvSpPr>
        <p:spPr>
          <a:xfrm>
            <a:off x="9360309" y="5761703"/>
            <a:ext cx="273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Bahnschrift SemiBold" panose="020B0502040204020203" pitchFamily="34" charset="0"/>
              </a:rPr>
              <a:t>NAME:</a:t>
            </a:r>
            <a:r>
              <a:rPr lang="en-US" dirty="0">
                <a:latin typeface="Bahnschrift SemiBold" panose="020B0502040204020203" pitchFamily="34" charset="0"/>
              </a:rPr>
              <a:t>KAVIBHARATHI G</a:t>
            </a:r>
            <a:endParaRPr lang="en-IN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33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3E35107-230E-4FEB-8230-26C8A8569B7C}"/>
              </a:ext>
            </a:extLst>
          </p:cNvPr>
          <p:cNvGrpSpPr/>
          <p:nvPr/>
        </p:nvGrpSpPr>
        <p:grpSpPr>
          <a:xfrm>
            <a:off x="1977290" y="1184581"/>
            <a:ext cx="8237420" cy="5350168"/>
            <a:chOff x="2303753" y="1351723"/>
            <a:chExt cx="7584494" cy="4926096"/>
          </a:xfrm>
        </p:grpSpPr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7051C2B3-2ABD-4862-86C2-12F479F8D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7773" y="1985484"/>
              <a:ext cx="1421490" cy="837229"/>
            </a:xfrm>
            <a:prstGeom prst="bentConnector2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81DBE5CC-FEF6-4B48-AF31-FCE4DB4D6E59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7413141" y="1998736"/>
              <a:ext cx="1421490" cy="837229"/>
            </a:xfrm>
            <a:prstGeom prst="bentConnector2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0113B06-1968-4736-8A43-D708F94D6E4E}"/>
                </a:ext>
              </a:extLst>
            </p:cNvPr>
            <p:cNvSpPr/>
            <p:nvPr/>
          </p:nvSpPr>
          <p:spPr>
            <a:xfrm>
              <a:off x="4625008" y="1351723"/>
              <a:ext cx="1669774" cy="1624005"/>
            </a:xfrm>
            <a:custGeom>
              <a:avLst/>
              <a:gdLst>
                <a:gd name="connsiteX0" fmla="*/ 834887 w 1669774"/>
                <a:gd name="connsiteY0" fmla="*/ 0 h 1624005"/>
                <a:gd name="connsiteX1" fmla="*/ 1669774 w 1669774"/>
                <a:gd name="connsiteY1" fmla="*/ 834887 h 1624005"/>
                <a:gd name="connsiteX2" fmla="*/ 1632239 w 1669774"/>
                <a:gd name="connsiteY2" fmla="*/ 1083157 h 1624005"/>
                <a:gd name="connsiteX3" fmla="*/ 1620716 w 1669774"/>
                <a:gd name="connsiteY3" fmla="*/ 1114640 h 1624005"/>
                <a:gd name="connsiteX4" fmla="*/ 1555833 w 1669774"/>
                <a:gd name="connsiteY4" fmla="*/ 1097957 h 1624005"/>
                <a:gd name="connsiteX5" fmla="*/ 1378226 w 1669774"/>
                <a:gd name="connsiteY5" fmla="*/ 1080053 h 1624005"/>
                <a:gd name="connsiteX6" fmla="*/ 566211 w 1669774"/>
                <a:gd name="connsiteY6" fmla="*/ 1618293 h 1624005"/>
                <a:gd name="connsiteX7" fmla="*/ 564121 w 1669774"/>
                <a:gd name="connsiteY7" fmla="*/ 1624005 h 1624005"/>
                <a:gd name="connsiteX8" fmla="*/ 509911 w 1669774"/>
                <a:gd name="connsiteY8" fmla="*/ 1604164 h 1624005"/>
                <a:gd name="connsiteX9" fmla="*/ 0 w 1669774"/>
                <a:gd name="connsiteY9" fmla="*/ 834887 h 1624005"/>
                <a:gd name="connsiteX10" fmla="*/ 834887 w 1669774"/>
                <a:gd name="connsiteY10" fmla="*/ 0 h 162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9774" h="1624005">
                  <a:moveTo>
                    <a:pt x="834887" y="0"/>
                  </a:moveTo>
                  <a:cubicBezTo>
                    <a:pt x="1295982" y="0"/>
                    <a:pt x="1669774" y="373792"/>
                    <a:pt x="1669774" y="834887"/>
                  </a:cubicBezTo>
                  <a:cubicBezTo>
                    <a:pt x="1669774" y="921342"/>
                    <a:pt x="1656633" y="1004728"/>
                    <a:pt x="1632239" y="1083157"/>
                  </a:cubicBezTo>
                  <a:lnTo>
                    <a:pt x="1620716" y="1114640"/>
                  </a:lnTo>
                  <a:lnTo>
                    <a:pt x="1555833" y="1097957"/>
                  </a:lnTo>
                  <a:cubicBezTo>
                    <a:pt x="1498464" y="1086218"/>
                    <a:pt x="1439065" y="1080053"/>
                    <a:pt x="1378226" y="1080053"/>
                  </a:cubicBezTo>
                  <a:cubicBezTo>
                    <a:pt x="1013192" y="1080053"/>
                    <a:pt x="699995" y="1301992"/>
                    <a:pt x="566211" y="1618293"/>
                  </a:cubicBezTo>
                  <a:lnTo>
                    <a:pt x="564121" y="1624005"/>
                  </a:lnTo>
                  <a:lnTo>
                    <a:pt x="509911" y="1604164"/>
                  </a:lnTo>
                  <a:cubicBezTo>
                    <a:pt x="210258" y="1477422"/>
                    <a:pt x="0" y="1180708"/>
                    <a:pt x="0" y="834887"/>
                  </a:cubicBezTo>
                  <a:cubicBezTo>
                    <a:pt x="0" y="373792"/>
                    <a:pt x="373792" y="0"/>
                    <a:pt x="834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979A37C-8A52-4547-BD18-6C41770297FF}"/>
                </a:ext>
              </a:extLst>
            </p:cNvPr>
            <p:cNvSpPr/>
            <p:nvPr/>
          </p:nvSpPr>
          <p:spPr>
            <a:xfrm rot="7168264">
              <a:off x="5930348" y="1431234"/>
              <a:ext cx="1669774" cy="1624005"/>
            </a:xfrm>
            <a:custGeom>
              <a:avLst/>
              <a:gdLst>
                <a:gd name="connsiteX0" fmla="*/ 834887 w 1669774"/>
                <a:gd name="connsiteY0" fmla="*/ 0 h 1624005"/>
                <a:gd name="connsiteX1" fmla="*/ 1669774 w 1669774"/>
                <a:gd name="connsiteY1" fmla="*/ 834887 h 1624005"/>
                <a:gd name="connsiteX2" fmla="*/ 1632239 w 1669774"/>
                <a:gd name="connsiteY2" fmla="*/ 1083157 h 1624005"/>
                <a:gd name="connsiteX3" fmla="*/ 1620716 w 1669774"/>
                <a:gd name="connsiteY3" fmla="*/ 1114640 h 1624005"/>
                <a:gd name="connsiteX4" fmla="*/ 1555833 w 1669774"/>
                <a:gd name="connsiteY4" fmla="*/ 1097957 h 1624005"/>
                <a:gd name="connsiteX5" fmla="*/ 1378226 w 1669774"/>
                <a:gd name="connsiteY5" fmla="*/ 1080053 h 1624005"/>
                <a:gd name="connsiteX6" fmla="*/ 566211 w 1669774"/>
                <a:gd name="connsiteY6" fmla="*/ 1618293 h 1624005"/>
                <a:gd name="connsiteX7" fmla="*/ 564121 w 1669774"/>
                <a:gd name="connsiteY7" fmla="*/ 1624005 h 1624005"/>
                <a:gd name="connsiteX8" fmla="*/ 509911 w 1669774"/>
                <a:gd name="connsiteY8" fmla="*/ 1604164 h 1624005"/>
                <a:gd name="connsiteX9" fmla="*/ 0 w 1669774"/>
                <a:gd name="connsiteY9" fmla="*/ 834887 h 1624005"/>
                <a:gd name="connsiteX10" fmla="*/ 834887 w 1669774"/>
                <a:gd name="connsiteY10" fmla="*/ 0 h 162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9774" h="1624005">
                  <a:moveTo>
                    <a:pt x="834887" y="0"/>
                  </a:moveTo>
                  <a:cubicBezTo>
                    <a:pt x="1295982" y="0"/>
                    <a:pt x="1669774" y="373792"/>
                    <a:pt x="1669774" y="834887"/>
                  </a:cubicBezTo>
                  <a:cubicBezTo>
                    <a:pt x="1669774" y="921342"/>
                    <a:pt x="1656633" y="1004728"/>
                    <a:pt x="1632239" y="1083157"/>
                  </a:cubicBezTo>
                  <a:lnTo>
                    <a:pt x="1620716" y="1114640"/>
                  </a:lnTo>
                  <a:lnTo>
                    <a:pt x="1555833" y="1097957"/>
                  </a:lnTo>
                  <a:cubicBezTo>
                    <a:pt x="1498464" y="1086218"/>
                    <a:pt x="1439065" y="1080053"/>
                    <a:pt x="1378226" y="1080053"/>
                  </a:cubicBezTo>
                  <a:cubicBezTo>
                    <a:pt x="1013192" y="1080053"/>
                    <a:pt x="699995" y="1301992"/>
                    <a:pt x="566211" y="1618293"/>
                  </a:cubicBezTo>
                  <a:lnTo>
                    <a:pt x="564121" y="1624005"/>
                  </a:lnTo>
                  <a:lnTo>
                    <a:pt x="509911" y="1604164"/>
                  </a:lnTo>
                  <a:cubicBezTo>
                    <a:pt x="210258" y="1477422"/>
                    <a:pt x="0" y="1180708"/>
                    <a:pt x="0" y="834887"/>
                  </a:cubicBezTo>
                  <a:cubicBezTo>
                    <a:pt x="0" y="373792"/>
                    <a:pt x="373792" y="0"/>
                    <a:pt x="8348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D21FA0E-40AA-46BB-9189-A537DA739E7B}"/>
                </a:ext>
              </a:extLst>
            </p:cNvPr>
            <p:cNvSpPr/>
            <p:nvPr/>
          </p:nvSpPr>
          <p:spPr>
            <a:xfrm rot="14220312">
              <a:off x="5184188" y="2543892"/>
              <a:ext cx="1669774" cy="1624005"/>
            </a:xfrm>
            <a:custGeom>
              <a:avLst/>
              <a:gdLst>
                <a:gd name="connsiteX0" fmla="*/ 834887 w 1669774"/>
                <a:gd name="connsiteY0" fmla="*/ 0 h 1624005"/>
                <a:gd name="connsiteX1" fmla="*/ 1669774 w 1669774"/>
                <a:gd name="connsiteY1" fmla="*/ 834887 h 1624005"/>
                <a:gd name="connsiteX2" fmla="*/ 1632239 w 1669774"/>
                <a:gd name="connsiteY2" fmla="*/ 1083157 h 1624005"/>
                <a:gd name="connsiteX3" fmla="*/ 1620716 w 1669774"/>
                <a:gd name="connsiteY3" fmla="*/ 1114640 h 1624005"/>
                <a:gd name="connsiteX4" fmla="*/ 1555833 w 1669774"/>
                <a:gd name="connsiteY4" fmla="*/ 1097957 h 1624005"/>
                <a:gd name="connsiteX5" fmla="*/ 1378226 w 1669774"/>
                <a:gd name="connsiteY5" fmla="*/ 1080053 h 1624005"/>
                <a:gd name="connsiteX6" fmla="*/ 566211 w 1669774"/>
                <a:gd name="connsiteY6" fmla="*/ 1618293 h 1624005"/>
                <a:gd name="connsiteX7" fmla="*/ 564121 w 1669774"/>
                <a:gd name="connsiteY7" fmla="*/ 1624005 h 1624005"/>
                <a:gd name="connsiteX8" fmla="*/ 509911 w 1669774"/>
                <a:gd name="connsiteY8" fmla="*/ 1604164 h 1624005"/>
                <a:gd name="connsiteX9" fmla="*/ 0 w 1669774"/>
                <a:gd name="connsiteY9" fmla="*/ 834887 h 1624005"/>
                <a:gd name="connsiteX10" fmla="*/ 834887 w 1669774"/>
                <a:gd name="connsiteY10" fmla="*/ 0 h 162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9774" h="1624005">
                  <a:moveTo>
                    <a:pt x="834887" y="0"/>
                  </a:moveTo>
                  <a:cubicBezTo>
                    <a:pt x="1295982" y="0"/>
                    <a:pt x="1669774" y="373792"/>
                    <a:pt x="1669774" y="834887"/>
                  </a:cubicBezTo>
                  <a:cubicBezTo>
                    <a:pt x="1669774" y="921342"/>
                    <a:pt x="1656633" y="1004728"/>
                    <a:pt x="1632239" y="1083157"/>
                  </a:cubicBezTo>
                  <a:lnTo>
                    <a:pt x="1620716" y="1114640"/>
                  </a:lnTo>
                  <a:lnTo>
                    <a:pt x="1555833" y="1097957"/>
                  </a:lnTo>
                  <a:cubicBezTo>
                    <a:pt x="1498464" y="1086218"/>
                    <a:pt x="1439065" y="1080053"/>
                    <a:pt x="1378226" y="1080053"/>
                  </a:cubicBezTo>
                  <a:cubicBezTo>
                    <a:pt x="1013192" y="1080053"/>
                    <a:pt x="699995" y="1301992"/>
                    <a:pt x="566211" y="1618293"/>
                  </a:cubicBezTo>
                  <a:lnTo>
                    <a:pt x="564121" y="1624005"/>
                  </a:lnTo>
                  <a:lnTo>
                    <a:pt x="509911" y="1604164"/>
                  </a:lnTo>
                  <a:cubicBezTo>
                    <a:pt x="210258" y="1477422"/>
                    <a:pt x="0" y="1180708"/>
                    <a:pt x="0" y="834887"/>
                  </a:cubicBezTo>
                  <a:cubicBezTo>
                    <a:pt x="0" y="373792"/>
                    <a:pt x="373792" y="0"/>
                    <a:pt x="834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35BD07-9054-4209-A146-DCEDCC24FAEC}"/>
                </a:ext>
              </a:extLst>
            </p:cNvPr>
            <p:cNvGrpSpPr/>
            <p:nvPr/>
          </p:nvGrpSpPr>
          <p:grpSpPr>
            <a:xfrm>
              <a:off x="2303753" y="2835965"/>
              <a:ext cx="2483812" cy="1675605"/>
              <a:chOff x="2303753" y="2822713"/>
              <a:chExt cx="2483812" cy="167560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938318-D867-46C6-842A-F412279440D5}"/>
                  </a:ext>
                </a:extLst>
              </p:cNvPr>
              <p:cNvSpPr/>
              <p:nvPr/>
            </p:nvSpPr>
            <p:spPr>
              <a:xfrm>
                <a:off x="2303753" y="2822713"/>
                <a:ext cx="373186" cy="35780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Georgia Pro Cond" panose="02040506050405020303" pitchFamily="18" charset="0"/>
                  </a:rPr>
                  <a:t>1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7CDEB53-26D3-46F4-8506-14A530F20E5C}"/>
                  </a:ext>
                </a:extLst>
              </p:cNvPr>
              <p:cNvSpPr/>
              <p:nvPr/>
            </p:nvSpPr>
            <p:spPr>
              <a:xfrm>
                <a:off x="2680334" y="2822713"/>
                <a:ext cx="2107231" cy="35780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" panose="02040502050405020303" pitchFamily="18" charset="0"/>
                  </a:rPr>
                  <a:t>Impact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CF92D8-732C-45B4-9C35-7041F40CD399}"/>
                  </a:ext>
                </a:extLst>
              </p:cNvPr>
              <p:cNvSpPr/>
              <p:nvPr/>
            </p:nvSpPr>
            <p:spPr>
              <a:xfrm>
                <a:off x="2303753" y="3176989"/>
                <a:ext cx="2483812" cy="1321329"/>
              </a:xfrm>
              <a:prstGeom prst="rect">
                <a:avLst/>
              </a:prstGeom>
              <a:solidFill>
                <a:schemeClr val="bg1">
                  <a:lumMod val="85000"/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 dirty="0">
                  <a:solidFill>
                    <a:schemeClr val="tx1"/>
                  </a:solidFill>
                  <a:latin typeface="Georgia Pro Light" panose="02040302050405020303" pitchFamily="18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9B40236-DC91-4150-897D-8A7EEC23923A}"/>
                </a:ext>
              </a:extLst>
            </p:cNvPr>
            <p:cNvGrpSpPr/>
            <p:nvPr/>
          </p:nvGrpSpPr>
          <p:grpSpPr>
            <a:xfrm>
              <a:off x="7404435" y="2835965"/>
              <a:ext cx="2483812" cy="1675605"/>
              <a:chOff x="2303753" y="2822713"/>
              <a:chExt cx="2483812" cy="167560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9800126-EB24-44B2-9262-48368669330C}"/>
                  </a:ext>
                </a:extLst>
              </p:cNvPr>
              <p:cNvSpPr/>
              <p:nvPr/>
            </p:nvSpPr>
            <p:spPr>
              <a:xfrm>
                <a:off x="2303753" y="2822713"/>
                <a:ext cx="373186" cy="35780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Georgia Pro Cond" panose="02040506050405020303" pitchFamily="18" charset="0"/>
                  </a:rPr>
                  <a:t>2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3B77465-8C78-4DCE-B76E-72F02E6C9E9C}"/>
                  </a:ext>
                </a:extLst>
              </p:cNvPr>
              <p:cNvSpPr/>
              <p:nvPr/>
            </p:nvSpPr>
            <p:spPr>
              <a:xfrm>
                <a:off x="2680334" y="2822713"/>
                <a:ext cx="2107231" cy="35780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" panose="02040502050405020303" pitchFamily="18" charset="0"/>
                  </a:rPr>
                  <a:t>Affinity Logic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8D667AC-0AE2-4402-BB59-5725B64075DD}"/>
                  </a:ext>
                </a:extLst>
              </p:cNvPr>
              <p:cNvSpPr/>
              <p:nvPr/>
            </p:nvSpPr>
            <p:spPr>
              <a:xfrm>
                <a:off x="2303753" y="3176989"/>
                <a:ext cx="2483812" cy="1321329"/>
              </a:xfrm>
              <a:prstGeom prst="rect">
                <a:avLst/>
              </a:prstGeom>
              <a:solidFill>
                <a:schemeClr val="bg1">
                  <a:lumMod val="85000"/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Directly addresses key pain points: trust, training, and usability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Aligns with farmer needs and real-world constraints</a:t>
                </a:r>
              </a:p>
              <a:p>
                <a:endParaRPr lang="en-US" sz="1200" dirty="0">
                  <a:solidFill>
                    <a:schemeClr val="tx1"/>
                  </a:solidFill>
                  <a:latin typeface="Georgia Pro Light" panose="02040302050405020303" pitchFamily="18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F03C04A-8654-4501-BFB4-DC77BC899D1D}"/>
                </a:ext>
              </a:extLst>
            </p:cNvPr>
            <p:cNvGrpSpPr/>
            <p:nvPr/>
          </p:nvGrpSpPr>
          <p:grpSpPr>
            <a:xfrm>
              <a:off x="4856881" y="4602214"/>
              <a:ext cx="2483812" cy="1675605"/>
              <a:chOff x="2303753" y="2822713"/>
              <a:chExt cx="2483812" cy="167560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B4BFF84-F0E2-4036-A2FE-9E55E6C19E13}"/>
                  </a:ext>
                </a:extLst>
              </p:cNvPr>
              <p:cNvSpPr/>
              <p:nvPr/>
            </p:nvSpPr>
            <p:spPr>
              <a:xfrm>
                <a:off x="2303753" y="2822713"/>
                <a:ext cx="373186" cy="357809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Georgia Pro Cond" panose="02040506050405020303" pitchFamily="18" charset="0"/>
                  </a:rPr>
                  <a:t>3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1780A0E-61A0-404E-A038-2C7B9437EB13}"/>
                  </a:ext>
                </a:extLst>
              </p:cNvPr>
              <p:cNvSpPr/>
              <p:nvPr/>
            </p:nvSpPr>
            <p:spPr>
              <a:xfrm>
                <a:off x="2680334" y="2822713"/>
                <a:ext cx="2107231" cy="35780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" panose="02040502050405020303" pitchFamily="18" charset="0"/>
                  </a:rPr>
                  <a:t>Effort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1AC4B8F-F0DD-45C4-8B1C-00218E91D341}"/>
                  </a:ext>
                </a:extLst>
              </p:cNvPr>
              <p:cNvSpPr/>
              <p:nvPr/>
            </p:nvSpPr>
            <p:spPr>
              <a:xfrm>
                <a:off x="2303753" y="3176989"/>
                <a:ext cx="2483812" cy="1321329"/>
              </a:xfrm>
              <a:prstGeom prst="rect">
                <a:avLst/>
              </a:prstGeom>
              <a:solidFill>
                <a:schemeClr val="bg1">
                  <a:lumMod val="85000"/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Uses existing ML models with improved interface design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Moderate implementation effort with high usability gains</a:t>
                </a:r>
              </a:p>
              <a:p>
                <a:endParaRPr lang="en-US" sz="1200" dirty="0">
                  <a:solidFill>
                    <a:schemeClr val="tx1"/>
                  </a:solidFill>
                  <a:latin typeface="Georgia Pro Light" panose="02040302050405020303" pitchFamily="18" charset="0"/>
                </a:endParaRP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511CECA-711E-4D62-A8EC-3FCF1266F48F}"/>
                </a:ext>
              </a:extLst>
            </p:cNvPr>
            <p:cNvCxnSpPr/>
            <p:nvPr/>
          </p:nvCxnSpPr>
          <p:spPr>
            <a:xfrm>
              <a:off x="6019075" y="4200939"/>
              <a:ext cx="0" cy="360151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08FA246-FD9E-4FAA-82E4-FB54EB223891}"/>
                </a:ext>
              </a:extLst>
            </p:cNvPr>
            <p:cNvSpPr txBox="1"/>
            <p:nvPr/>
          </p:nvSpPr>
          <p:spPr>
            <a:xfrm>
              <a:off x="5102578" y="1546578"/>
              <a:ext cx="70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Cond" panose="02040506050405020303" pitchFamily="18" charset="0"/>
                </a:rPr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6DFD41-68A1-4583-8B24-96DB3577EBFF}"/>
                </a:ext>
              </a:extLst>
            </p:cNvPr>
            <p:cNvSpPr txBox="1"/>
            <p:nvPr/>
          </p:nvSpPr>
          <p:spPr>
            <a:xfrm>
              <a:off x="6602785" y="1827737"/>
              <a:ext cx="70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Cond" panose="02040506050405020303" pitchFamily="18" charset="0"/>
                </a:rPr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4E8012-DB76-469F-8613-98E45B70EF77}"/>
                </a:ext>
              </a:extLst>
            </p:cNvPr>
            <p:cNvSpPr txBox="1"/>
            <p:nvPr/>
          </p:nvSpPr>
          <p:spPr>
            <a:xfrm>
              <a:off x="5636544" y="3126633"/>
              <a:ext cx="70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Cond" panose="02040506050405020303" pitchFamily="18" charset="0"/>
                </a:rPr>
                <a:t>3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8DC6A38-43E5-43E1-BE41-CEB4A49267ED}"/>
              </a:ext>
            </a:extLst>
          </p:cNvPr>
          <p:cNvSpPr txBox="1"/>
          <p:nvPr/>
        </p:nvSpPr>
        <p:spPr>
          <a:xfrm>
            <a:off x="119268" y="41439"/>
            <a:ext cx="9780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This Solution Was Chosen</a:t>
            </a:r>
            <a:endParaRPr lang="en-US" sz="3000" dirty="0">
              <a:latin typeface="Georgia" panose="02040502050405020303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D6EB97-5414-4C4B-BF34-B3E029BF97CE}"/>
              </a:ext>
            </a:extLst>
          </p:cNvPr>
          <p:cNvCxnSpPr/>
          <p:nvPr/>
        </p:nvCxnSpPr>
        <p:spPr>
          <a:xfrm>
            <a:off x="119268" y="633510"/>
            <a:ext cx="59767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EE5BAB-5869-42E6-8E6F-84BBE4A0F00A}"/>
              </a:ext>
            </a:extLst>
          </p:cNvPr>
          <p:cNvCxnSpPr/>
          <p:nvPr/>
        </p:nvCxnSpPr>
        <p:spPr>
          <a:xfrm>
            <a:off x="119268" y="686520"/>
            <a:ext cx="59767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6A0120B-1CC1-41D3-AAE5-0633F9E22CFA}"/>
              </a:ext>
            </a:extLst>
          </p:cNvPr>
          <p:cNvSpPr/>
          <p:nvPr/>
        </p:nvSpPr>
        <p:spPr>
          <a:xfrm>
            <a:off x="11767930" y="0"/>
            <a:ext cx="424070" cy="9011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A00F255-7C78-692E-9A57-59413CCE5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6190" y="3253853"/>
            <a:ext cx="258249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Builds trust by explaining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why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predictions are made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Improves farmer confidence and decision-making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Increases adoption of smart agriculture systems</a:t>
            </a:r>
          </a:p>
        </p:txBody>
      </p:sp>
    </p:spTree>
    <p:extLst>
      <p:ext uri="{BB962C8B-B14F-4D97-AF65-F5344CB8AC3E}">
        <p14:creationId xmlns:p14="http://schemas.microsoft.com/office/powerpoint/2010/main" val="91728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72973F-D3A0-502B-5FBC-5B8FAB559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886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802E0-EA75-8952-ECC0-AA9EBB20C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861" y="0"/>
            <a:ext cx="4553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89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0B2223-8075-6A8E-F255-12E760B94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8" y="1052014"/>
            <a:ext cx="10117392" cy="5569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836667-3C84-66E4-EC4B-6B1C70CD1E46}"/>
              </a:ext>
            </a:extLst>
          </p:cNvPr>
          <p:cNvSpPr txBox="1"/>
          <p:nvPr/>
        </p:nvSpPr>
        <p:spPr>
          <a:xfrm>
            <a:off x="4149213" y="167148"/>
            <a:ext cx="3460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179585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135B777B-0648-4686-9BDD-8B53924CA7E6}"/>
              </a:ext>
            </a:extLst>
          </p:cNvPr>
          <p:cNvGrpSpPr/>
          <p:nvPr/>
        </p:nvGrpSpPr>
        <p:grpSpPr>
          <a:xfrm>
            <a:off x="1771898" y="2070528"/>
            <a:ext cx="8648206" cy="3025217"/>
            <a:chOff x="273132" y="1033154"/>
            <a:chExt cx="11530941" cy="403362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396160E-87B5-426C-B9D1-05F4A638A961}"/>
                </a:ext>
              </a:extLst>
            </p:cNvPr>
            <p:cNvCxnSpPr/>
            <p:nvPr/>
          </p:nvCxnSpPr>
          <p:spPr>
            <a:xfrm>
              <a:off x="273132" y="4845132"/>
              <a:ext cx="11530941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04D2D7-F862-4520-9D2E-20687B169C40}"/>
                </a:ext>
              </a:extLst>
            </p:cNvPr>
            <p:cNvGrpSpPr/>
            <p:nvPr/>
          </p:nvGrpSpPr>
          <p:grpSpPr>
            <a:xfrm>
              <a:off x="508675" y="1033154"/>
              <a:ext cx="11059855" cy="4033622"/>
              <a:chOff x="676894" y="1033154"/>
              <a:chExt cx="11059855" cy="403362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DADEFC5-D8C8-4935-9F91-206F23710972}"/>
                  </a:ext>
                </a:extLst>
              </p:cNvPr>
              <p:cNvGrpSpPr/>
              <p:nvPr/>
            </p:nvGrpSpPr>
            <p:grpSpPr>
              <a:xfrm>
                <a:off x="676894" y="1033154"/>
                <a:ext cx="2386940" cy="4033621"/>
                <a:chOff x="676894" y="1033154"/>
                <a:chExt cx="2386940" cy="4033621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237B809E-E3AF-45BB-AD53-A73759BBD89B}"/>
                    </a:ext>
                  </a:extLst>
                </p:cNvPr>
                <p:cNvGrpSpPr/>
                <p:nvPr/>
              </p:nvGrpSpPr>
              <p:grpSpPr>
                <a:xfrm>
                  <a:off x="676894" y="1033154"/>
                  <a:ext cx="2386940" cy="3301827"/>
                  <a:chOff x="2030681" y="1852551"/>
                  <a:chExt cx="2386940" cy="3301827"/>
                </a:xfrm>
              </p:grpSpPr>
              <p:sp>
                <p:nvSpPr>
                  <p:cNvPr id="6" name="Arrow: Pentagon 5">
                    <a:extLst>
                      <a:ext uri="{FF2B5EF4-FFF2-40B4-BE49-F238E27FC236}">
                        <a16:creationId xmlns:a16="http://schemas.microsoft.com/office/drawing/2014/main" id="{DBD3A1BC-2674-4AD2-B6F7-85BBD679C97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32214" y="4043013"/>
                    <a:ext cx="1183874" cy="1038855"/>
                  </a:xfrm>
                  <a:prstGeom prst="homePlate">
                    <a:avLst>
                      <a:gd name="adj" fmla="val 32853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7E3CA06B-6BE9-4F8B-A427-CA6F31F2DA96}"/>
                      </a:ext>
                    </a:extLst>
                  </p:cNvPr>
                  <p:cNvSpPr/>
                  <p:nvPr/>
                </p:nvSpPr>
                <p:spPr>
                  <a:xfrm>
                    <a:off x="2030681" y="1852551"/>
                    <a:ext cx="2386940" cy="23869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387B2861-2E2F-489A-B6AA-4375D877B408}"/>
                      </a:ext>
                    </a:extLst>
                  </p:cNvPr>
                  <p:cNvSpPr/>
                  <p:nvPr/>
                </p:nvSpPr>
                <p:spPr>
                  <a:xfrm>
                    <a:off x="2196936" y="2018806"/>
                    <a:ext cx="2054430" cy="205443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F93456E2-7E36-4C5F-A4F3-D9D0AF90D4F3}"/>
                    </a:ext>
                  </a:extLst>
                </p:cNvPr>
                <p:cNvSpPr/>
                <p:nvPr/>
              </p:nvSpPr>
              <p:spPr>
                <a:xfrm>
                  <a:off x="1648721" y="4623488"/>
                  <a:ext cx="443287" cy="443287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33F1D80-4DAC-4FFA-B1ED-DE58DFC321AB}"/>
                    </a:ext>
                  </a:extLst>
                </p:cNvPr>
                <p:cNvSpPr txBox="1"/>
                <p:nvPr/>
              </p:nvSpPr>
              <p:spPr>
                <a:xfrm>
                  <a:off x="1246257" y="3477768"/>
                  <a:ext cx="124821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b="1" dirty="0">
                    <a:solidFill>
                      <a:schemeClr val="bg1"/>
                    </a:solidFill>
                    <a:latin typeface="Georgia Pro Cond" panose="02040506050405020303" pitchFamily="18" charset="0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4D0C213-D6C8-4B47-966D-9C678111A2E8}"/>
                    </a:ext>
                  </a:extLst>
                </p:cNvPr>
                <p:cNvSpPr txBox="1"/>
                <p:nvPr/>
              </p:nvSpPr>
              <p:spPr>
                <a:xfrm>
                  <a:off x="1021885" y="1705898"/>
                  <a:ext cx="1696959" cy="10772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spcBef>
                      <a:spcPts val="450"/>
                    </a:spcBef>
                  </a:pPr>
                  <a:r>
                    <a:rPr lang="en-US" sz="1050" b="1" dirty="0"/>
                    <a:t>Explainable ML Predictions</a:t>
                  </a:r>
                  <a:br>
                    <a:rPr lang="en-US" sz="1050" dirty="0"/>
                  </a:br>
                  <a:r>
                    <a:rPr lang="en-US" sz="1050" dirty="0"/>
                    <a:t>Simple visuals and reasons behind each recommendation</a:t>
                  </a:r>
                  <a:endParaRPr lang="en-US" sz="1050" dirty="0">
                    <a:latin typeface="Georgia Pro Light" panose="02040302050405020303" pitchFamily="18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92911EE-AFEE-40E0-AB7A-76E6046750AF}"/>
                  </a:ext>
                </a:extLst>
              </p:cNvPr>
              <p:cNvGrpSpPr/>
              <p:nvPr/>
            </p:nvGrpSpPr>
            <p:grpSpPr>
              <a:xfrm>
                <a:off x="6458838" y="1033154"/>
                <a:ext cx="2386940" cy="4033621"/>
                <a:chOff x="676894" y="1033154"/>
                <a:chExt cx="2386940" cy="4033621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0C842740-0F3C-4469-A35E-EA0D05272030}"/>
                    </a:ext>
                  </a:extLst>
                </p:cNvPr>
                <p:cNvGrpSpPr/>
                <p:nvPr/>
              </p:nvGrpSpPr>
              <p:grpSpPr>
                <a:xfrm>
                  <a:off x="676894" y="1033154"/>
                  <a:ext cx="2386940" cy="3301827"/>
                  <a:chOff x="2030681" y="1852551"/>
                  <a:chExt cx="2386940" cy="3301827"/>
                </a:xfrm>
              </p:grpSpPr>
              <p:sp>
                <p:nvSpPr>
                  <p:cNvPr id="20" name="Arrow: Pentagon 19">
                    <a:extLst>
                      <a:ext uri="{FF2B5EF4-FFF2-40B4-BE49-F238E27FC236}">
                        <a16:creationId xmlns:a16="http://schemas.microsoft.com/office/drawing/2014/main" id="{369B93B1-B4B3-4BA5-929E-791BBF25BA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32214" y="4043013"/>
                    <a:ext cx="1183874" cy="1038855"/>
                  </a:xfrm>
                  <a:prstGeom prst="homePlate">
                    <a:avLst>
                      <a:gd name="adj" fmla="val 32853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E5FC3A8D-2E78-4FD9-BAF7-5145C8B7D61F}"/>
                      </a:ext>
                    </a:extLst>
                  </p:cNvPr>
                  <p:cNvSpPr/>
                  <p:nvPr/>
                </p:nvSpPr>
                <p:spPr>
                  <a:xfrm>
                    <a:off x="2030681" y="1852551"/>
                    <a:ext cx="2386940" cy="238694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1AA54A0E-DCD4-4DFE-8B73-60C95C5E94D0}"/>
                      </a:ext>
                    </a:extLst>
                  </p:cNvPr>
                  <p:cNvSpPr/>
                  <p:nvPr/>
                </p:nvSpPr>
                <p:spPr>
                  <a:xfrm>
                    <a:off x="2196936" y="2018806"/>
                    <a:ext cx="2054430" cy="205443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F84C04D-4830-41E0-9857-1AB492FD72BC}"/>
                    </a:ext>
                  </a:extLst>
                </p:cNvPr>
                <p:cNvSpPr/>
                <p:nvPr/>
              </p:nvSpPr>
              <p:spPr>
                <a:xfrm>
                  <a:off x="1648721" y="4623489"/>
                  <a:ext cx="443286" cy="443286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3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0E4943F-7735-4AEA-A36C-CF29B59CCCB2}"/>
                    </a:ext>
                  </a:extLst>
                </p:cNvPr>
                <p:cNvSpPr txBox="1"/>
                <p:nvPr/>
              </p:nvSpPr>
              <p:spPr>
                <a:xfrm>
                  <a:off x="1246257" y="3477768"/>
                  <a:ext cx="124821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b="1" dirty="0">
                    <a:solidFill>
                      <a:schemeClr val="bg1"/>
                    </a:solidFill>
                    <a:latin typeface="Georgia Pro Cond" panose="02040506050405020303" pitchFamily="18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2641B8D-3F43-4FEE-9DCE-92C4C6A0D227}"/>
                    </a:ext>
                  </a:extLst>
                </p:cNvPr>
                <p:cNvSpPr txBox="1"/>
                <p:nvPr/>
              </p:nvSpPr>
              <p:spPr>
                <a:xfrm>
                  <a:off x="1021885" y="1705898"/>
                  <a:ext cx="1696959" cy="10772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spcBef>
                      <a:spcPts val="450"/>
                    </a:spcBef>
                  </a:pPr>
                  <a:r>
                    <a:rPr lang="en-US" sz="1050" b="1" dirty="0"/>
                    <a:t>Confidence &amp; Risk Indicators</a:t>
                  </a:r>
                  <a:br>
                    <a:rPr lang="en-US" sz="1050" dirty="0"/>
                  </a:br>
                  <a:r>
                    <a:rPr lang="en-US" sz="1050" dirty="0"/>
                    <a:t>Shows prediction reliability and possible risks</a:t>
                  </a:r>
                  <a:r>
                    <a:rPr lang="en-US" sz="1050" dirty="0">
                      <a:latin typeface="Georgia Pro Light" panose="02040302050405020303" pitchFamily="18" charset="0"/>
                    </a:rPr>
                    <a:t>.  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19AD1F7-75BC-430D-99CC-B2CAAF2D9499}"/>
                  </a:ext>
                </a:extLst>
              </p:cNvPr>
              <p:cNvGrpSpPr/>
              <p:nvPr/>
            </p:nvGrpSpPr>
            <p:grpSpPr>
              <a:xfrm>
                <a:off x="9349809" y="1033154"/>
                <a:ext cx="2386940" cy="4033622"/>
                <a:chOff x="676894" y="1033154"/>
                <a:chExt cx="2386940" cy="4033622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25ED772-1CC5-44AD-B227-EB3A763A849B}"/>
                    </a:ext>
                  </a:extLst>
                </p:cNvPr>
                <p:cNvGrpSpPr/>
                <p:nvPr/>
              </p:nvGrpSpPr>
              <p:grpSpPr>
                <a:xfrm>
                  <a:off x="676894" y="1033154"/>
                  <a:ext cx="2386940" cy="3301827"/>
                  <a:chOff x="2030681" y="1852551"/>
                  <a:chExt cx="2386940" cy="3301827"/>
                </a:xfrm>
              </p:grpSpPr>
              <p:sp>
                <p:nvSpPr>
                  <p:cNvPr id="28" name="Arrow: Pentagon 27">
                    <a:extLst>
                      <a:ext uri="{FF2B5EF4-FFF2-40B4-BE49-F238E27FC236}">
                        <a16:creationId xmlns:a16="http://schemas.microsoft.com/office/drawing/2014/main" id="{AE32FA96-05C8-44C8-9473-C063C03F5AF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32214" y="4043013"/>
                    <a:ext cx="1183874" cy="1038855"/>
                  </a:xfrm>
                  <a:prstGeom prst="homePlate">
                    <a:avLst>
                      <a:gd name="adj" fmla="val 32853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3034D222-B247-4757-903F-3583DAA844BF}"/>
                      </a:ext>
                    </a:extLst>
                  </p:cNvPr>
                  <p:cNvSpPr/>
                  <p:nvPr/>
                </p:nvSpPr>
                <p:spPr>
                  <a:xfrm>
                    <a:off x="2030681" y="1852551"/>
                    <a:ext cx="2386940" cy="238694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92CD5790-0145-4847-800A-0A60287CBA6B}"/>
                      </a:ext>
                    </a:extLst>
                  </p:cNvPr>
                  <p:cNvSpPr/>
                  <p:nvPr/>
                </p:nvSpPr>
                <p:spPr>
                  <a:xfrm>
                    <a:off x="2196936" y="2018806"/>
                    <a:ext cx="2054430" cy="205443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2120CD4-9C00-46C6-8610-ADB6362BD3E0}"/>
                    </a:ext>
                  </a:extLst>
                </p:cNvPr>
                <p:cNvSpPr/>
                <p:nvPr/>
              </p:nvSpPr>
              <p:spPr>
                <a:xfrm>
                  <a:off x="1648721" y="4623489"/>
                  <a:ext cx="443287" cy="443287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4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446E10-B215-482B-B1A1-4A3D741548CC}"/>
                    </a:ext>
                  </a:extLst>
                </p:cNvPr>
                <p:cNvSpPr txBox="1"/>
                <p:nvPr/>
              </p:nvSpPr>
              <p:spPr>
                <a:xfrm>
                  <a:off x="1246257" y="3477768"/>
                  <a:ext cx="124821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b="1" dirty="0">
                    <a:solidFill>
                      <a:schemeClr val="bg1"/>
                    </a:solidFill>
                    <a:latin typeface="Georgia Pro Cond" panose="02040506050405020303" pitchFamily="18" charset="0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8020A55-B4D3-455F-B62D-0841E2C24A24}"/>
                    </a:ext>
                  </a:extLst>
                </p:cNvPr>
                <p:cNvSpPr txBox="1"/>
                <p:nvPr/>
              </p:nvSpPr>
              <p:spPr>
                <a:xfrm>
                  <a:off x="1021885" y="1705898"/>
                  <a:ext cx="1696959" cy="10772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spcBef>
                      <a:spcPts val="450"/>
                    </a:spcBef>
                  </a:pPr>
                  <a:r>
                    <a:rPr lang="en-US" sz="1050" b="1" dirty="0"/>
                    <a:t>Guided Farmer Training Module</a:t>
                  </a:r>
                  <a:br>
                    <a:rPr lang="en-US" sz="1050" dirty="0"/>
                  </a:br>
                  <a:r>
                    <a:rPr lang="en-US" sz="1050" dirty="0"/>
                    <a:t>Step-by-step onboarding with real-world examples</a:t>
                  </a:r>
                  <a:endParaRPr lang="en-US" sz="1050" dirty="0">
                    <a:latin typeface="Georgia Pro Light" panose="02040302050405020303" pitchFamily="18" charset="0"/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6516053-9C24-4E10-9B55-41FE63941C50}"/>
                  </a:ext>
                </a:extLst>
              </p:cNvPr>
              <p:cNvGrpSpPr/>
              <p:nvPr/>
            </p:nvGrpSpPr>
            <p:grpSpPr>
              <a:xfrm>
                <a:off x="3567866" y="1033154"/>
                <a:ext cx="2386940" cy="4033621"/>
                <a:chOff x="676894" y="1033154"/>
                <a:chExt cx="2386940" cy="4033621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5E6851E7-6163-49C1-9EB2-4FE703C984E4}"/>
                    </a:ext>
                  </a:extLst>
                </p:cNvPr>
                <p:cNvGrpSpPr/>
                <p:nvPr/>
              </p:nvGrpSpPr>
              <p:grpSpPr>
                <a:xfrm>
                  <a:off x="676894" y="1033154"/>
                  <a:ext cx="2386940" cy="3301827"/>
                  <a:chOff x="2030681" y="1852551"/>
                  <a:chExt cx="2386940" cy="3301827"/>
                </a:xfrm>
              </p:grpSpPr>
              <p:sp>
                <p:nvSpPr>
                  <p:cNvPr id="36" name="Arrow: Pentagon 35">
                    <a:extLst>
                      <a:ext uri="{FF2B5EF4-FFF2-40B4-BE49-F238E27FC236}">
                        <a16:creationId xmlns:a16="http://schemas.microsoft.com/office/drawing/2014/main" id="{C54756A7-54A6-4550-8D34-5A9309F3D1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32214" y="4043013"/>
                    <a:ext cx="1183874" cy="1038855"/>
                  </a:xfrm>
                  <a:prstGeom prst="homePlate">
                    <a:avLst>
                      <a:gd name="adj" fmla="val 32853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3A229820-6F72-4690-90DE-2C26F6CC1599}"/>
                      </a:ext>
                    </a:extLst>
                  </p:cNvPr>
                  <p:cNvSpPr/>
                  <p:nvPr/>
                </p:nvSpPr>
                <p:spPr>
                  <a:xfrm>
                    <a:off x="2030681" y="1852551"/>
                    <a:ext cx="2386940" cy="238694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6C19E17F-4762-48C6-BFFA-9BE8A386B0FB}"/>
                      </a:ext>
                    </a:extLst>
                  </p:cNvPr>
                  <p:cNvSpPr/>
                  <p:nvPr/>
                </p:nvSpPr>
                <p:spPr>
                  <a:xfrm>
                    <a:off x="2196936" y="2018806"/>
                    <a:ext cx="2054430" cy="205443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01031AB-77BF-41C7-8E81-3A7342DAC73E}"/>
                    </a:ext>
                  </a:extLst>
                </p:cNvPr>
                <p:cNvSpPr/>
                <p:nvPr/>
              </p:nvSpPr>
              <p:spPr>
                <a:xfrm>
                  <a:off x="1648721" y="4623489"/>
                  <a:ext cx="443286" cy="443286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2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1819B56-573A-44CC-9C3A-0AEF7224745A}"/>
                    </a:ext>
                  </a:extLst>
                </p:cNvPr>
                <p:cNvSpPr txBox="1"/>
                <p:nvPr/>
              </p:nvSpPr>
              <p:spPr>
                <a:xfrm>
                  <a:off x="1246257" y="3477768"/>
                  <a:ext cx="124821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b="1" dirty="0">
                    <a:solidFill>
                      <a:schemeClr val="bg1"/>
                    </a:solidFill>
                    <a:latin typeface="Georgia Pro Cond" panose="02040506050405020303" pitchFamily="18" charset="0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2A08741-D360-4FAF-A88F-26E714E05634}"/>
                    </a:ext>
                  </a:extLst>
                </p:cNvPr>
                <p:cNvSpPr txBox="1"/>
                <p:nvPr/>
              </p:nvSpPr>
              <p:spPr>
                <a:xfrm>
                  <a:off x="1021885" y="1705898"/>
                  <a:ext cx="1696959" cy="10772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spcBef>
                      <a:spcPts val="450"/>
                    </a:spcBef>
                  </a:pPr>
                  <a:r>
                    <a:rPr lang="en-US" sz="1050" b="1" dirty="0"/>
                    <a:t>Local Language &amp; Voice Support</a:t>
                  </a:r>
                  <a:br>
                    <a:rPr lang="en-US" sz="1050" dirty="0"/>
                  </a:br>
                  <a:r>
                    <a:rPr lang="en-US" sz="1050" dirty="0"/>
                    <a:t>Guidance in regional languages for easy understanding</a:t>
                  </a:r>
                  <a:r>
                    <a:rPr lang="en-US" sz="1050" dirty="0">
                      <a:latin typeface="Georgia Pro Light" panose="02040302050405020303" pitchFamily="18" charset="0"/>
                    </a:rPr>
                    <a:t>.  </a:t>
                  </a:r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8AC84EA-2939-4FE8-B03E-3F873B265CBF}"/>
              </a:ext>
            </a:extLst>
          </p:cNvPr>
          <p:cNvGrpSpPr/>
          <p:nvPr/>
        </p:nvGrpSpPr>
        <p:grpSpPr>
          <a:xfrm>
            <a:off x="1713013" y="474310"/>
            <a:ext cx="9144000" cy="707886"/>
            <a:chOff x="0" y="949374"/>
            <a:chExt cx="914400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51F71D-1FCB-416C-BC60-B517C213CDDF}"/>
                </a:ext>
              </a:extLst>
            </p:cNvPr>
            <p:cNvSpPr txBox="1"/>
            <p:nvPr/>
          </p:nvSpPr>
          <p:spPr>
            <a:xfrm>
              <a:off x="0" y="949374"/>
              <a:ext cx="9144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atin typeface="Georgia" panose="02040502050405020303" pitchFamily="18" charset="0"/>
                  <a:ea typeface="Cambria" panose="02040503050406030204" pitchFamily="18" charset="0"/>
                  <a:cs typeface="+mj-cs"/>
                </a:rPr>
                <a:t>Key Features</a:t>
              </a:r>
            </a:p>
          </p:txBody>
        </p:sp>
        <p:sp>
          <p:nvSpPr>
            <p:cNvPr id="42" name="Arrow: Pentagon 41">
              <a:extLst>
                <a:ext uri="{FF2B5EF4-FFF2-40B4-BE49-F238E27FC236}">
                  <a16:creationId xmlns:a16="http://schemas.microsoft.com/office/drawing/2014/main" id="{1F888D4C-C857-4F53-AE21-0EFDB9A248F0}"/>
                </a:ext>
              </a:extLst>
            </p:cNvPr>
            <p:cNvSpPr/>
            <p:nvPr/>
          </p:nvSpPr>
          <p:spPr>
            <a:xfrm>
              <a:off x="1070290" y="1183254"/>
              <a:ext cx="542498" cy="363474"/>
            </a:xfrm>
            <a:prstGeom prst="homePlat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50324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airplan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E48689-8336-EB28-58CF-29603071D4DA}"/>
              </a:ext>
            </a:extLst>
          </p:cNvPr>
          <p:cNvSpPr txBox="1"/>
          <p:nvPr/>
        </p:nvSpPr>
        <p:spPr>
          <a:xfrm>
            <a:off x="0" y="294258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rgbClr val="1F1F1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Feedback &amp; Iteration</a:t>
            </a:r>
            <a:endParaRPr lang="en-IN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F91787D-CF03-3FE0-6075-A184502E1529}"/>
              </a:ext>
            </a:extLst>
          </p:cNvPr>
          <p:cNvGrpSpPr/>
          <p:nvPr/>
        </p:nvGrpSpPr>
        <p:grpSpPr>
          <a:xfrm>
            <a:off x="2254261" y="1498948"/>
            <a:ext cx="7683478" cy="5064794"/>
            <a:chOff x="2254908" y="1498126"/>
            <a:chExt cx="7683478" cy="506479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E95F0F7-E5DA-38BD-5DB3-F94DF30CA144}"/>
                </a:ext>
              </a:extLst>
            </p:cNvPr>
            <p:cNvSpPr/>
            <p:nvPr/>
          </p:nvSpPr>
          <p:spPr>
            <a:xfrm>
              <a:off x="5311349" y="4329146"/>
              <a:ext cx="1577960" cy="1024722"/>
            </a:xfrm>
            <a:custGeom>
              <a:avLst/>
              <a:gdLst>
                <a:gd name="connsiteX0" fmla="*/ 1577176 w 1577960"/>
                <a:gd name="connsiteY0" fmla="*/ -884 h 1024722"/>
                <a:gd name="connsiteX1" fmla="*/ 511593 w 1577960"/>
                <a:gd name="connsiteY1" fmla="*/ -884 h 1024722"/>
                <a:gd name="connsiteX2" fmla="*/ -784 w 1577960"/>
                <a:gd name="connsiteY2" fmla="*/ 511493 h 1024722"/>
                <a:gd name="connsiteX3" fmla="*/ -784 w 1577960"/>
                <a:gd name="connsiteY3" fmla="*/ 511493 h 1024722"/>
                <a:gd name="connsiteX4" fmla="*/ 511593 w 1577960"/>
                <a:gd name="connsiteY4" fmla="*/ 1023838 h 1024722"/>
                <a:gd name="connsiteX5" fmla="*/ 1577176 w 1577960"/>
                <a:gd name="connsiteY5" fmla="*/ 1023838 h 102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7960" h="1024722">
                  <a:moveTo>
                    <a:pt x="1577176" y="-884"/>
                  </a:moveTo>
                  <a:lnTo>
                    <a:pt x="511593" y="-884"/>
                  </a:lnTo>
                  <a:cubicBezTo>
                    <a:pt x="229776" y="-884"/>
                    <a:pt x="-784" y="229803"/>
                    <a:pt x="-784" y="511493"/>
                  </a:cubicBezTo>
                  <a:lnTo>
                    <a:pt x="-784" y="511493"/>
                  </a:lnTo>
                  <a:cubicBezTo>
                    <a:pt x="-784" y="793278"/>
                    <a:pt x="229902" y="1023838"/>
                    <a:pt x="511593" y="1023838"/>
                  </a:cubicBezTo>
                  <a:lnTo>
                    <a:pt x="1577176" y="1023838"/>
                  </a:lnTo>
                  <a:close/>
                </a:path>
              </a:pathLst>
            </a:custGeom>
            <a:solidFill>
              <a:schemeClr val="accent6"/>
            </a:solidFill>
            <a:ln w="31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774DF7B-F0AA-C777-C400-CF3D3D397EDC}"/>
                </a:ext>
              </a:extLst>
            </p:cNvPr>
            <p:cNvSpPr/>
            <p:nvPr/>
          </p:nvSpPr>
          <p:spPr>
            <a:xfrm>
              <a:off x="5311349" y="2707166"/>
              <a:ext cx="1577960" cy="1024754"/>
            </a:xfrm>
            <a:custGeom>
              <a:avLst/>
              <a:gdLst>
                <a:gd name="connsiteX0" fmla="*/ -784 w 1577960"/>
                <a:gd name="connsiteY0" fmla="*/ -884 h 1024754"/>
                <a:gd name="connsiteX1" fmla="*/ 1064798 w 1577960"/>
                <a:gd name="connsiteY1" fmla="*/ -884 h 1024754"/>
                <a:gd name="connsiteX2" fmla="*/ 1577176 w 1577960"/>
                <a:gd name="connsiteY2" fmla="*/ 511493 h 1024754"/>
                <a:gd name="connsiteX3" fmla="*/ 1577176 w 1577960"/>
                <a:gd name="connsiteY3" fmla="*/ 511493 h 1024754"/>
                <a:gd name="connsiteX4" fmla="*/ 1064798 w 1577960"/>
                <a:gd name="connsiteY4" fmla="*/ 1023870 h 1024754"/>
                <a:gd name="connsiteX5" fmla="*/ -784 w 1577960"/>
                <a:gd name="connsiteY5" fmla="*/ 1023870 h 102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7960" h="1024754">
                  <a:moveTo>
                    <a:pt x="-784" y="-884"/>
                  </a:moveTo>
                  <a:lnTo>
                    <a:pt x="1064798" y="-884"/>
                  </a:lnTo>
                  <a:cubicBezTo>
                    <a:pt x="1346615" y="-884"/>
                    <a:pt x="1577176" y="229803"/>
                    <a:pt x="1577176" y="511493"/>
                  </a:cubicBezTo>
                  <a:lnTo>
                    <a:pt x="1577176" y="511493"/>
                  </a:lnTo>
                  <a:cubicBezTo>
                    <a:pt x="1577176" y="793310"/>
                    <a:pt x="1346489" y="1023870"/>
                    <a:pt x="1064798" y="1023870"/>
                  </a:cubicBezTo>
                  <a:lnTo>
                    <a:pt x="-784" y="1023870"/>
                  </a:lnTo>
                  <a:close/>
                </a:path>
              </a:pathLst>
            </a:custGeom>
            <a:solidFill>
              <a:schemeClr val="accent3"/>
            </a:solidFill>
            <a:ln w="31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2F435C6-9CED-5829-964F-36578F4C1A07}"/>
                </a:ext>
              </a:extLst>
            </p:cNvPr>
            <p:cNvSpPr/>
            <p:nvPr/>
          </p:nvSpPr>
          <p:spPr>
            <a:xfrm>
              <a:off x="2254908" y="1498171"/>
              <a:ext cx="3270188" cy="5064654"/>
            </a:xfrm>
            <a:custGeom>
              <a:avLst/>
              <a:gdLst>
                <a:gd name="connsiteX0" fmla="*/ 1717832 w 3270188"/>
                <a:gd name="connsiteY0" fmla="*/ 18432 h 5064654"/>
                <a:gd name="connsiteX1" fmla="*/ 2451858 w 3270188"/>
                <a:gd name="connsiteY1" fmla="*/ 364146 h 5064654"/>
                <a:gd name="connsiteX2" fmla="*/ 3156874 w 3270188"/>
                <a:gd name="connsiteY2" fmla="*/ 696208 h 5064654"/>
                <a:gd name="connsiteX3" fmla="*/ 3269405 w 3270188"/>
                <a:gd name="connsiteY3" fmla="*/ 873553 h 5064654"/>
                <a:gd name="connsiteX4" fmla="*/ 3269405 w 3270188"/>
                <a:gd name="connsiteY4" fmla="*/ 2715317 h 5064654"/>
                <a:gd name="connsiteX5" fmla="*/ 3194921 w 3270188"/>
                <a:gd name="connsiteY5" fmla="*/ 2869119 h 5064654"/>
                <a:gd name="connsiteX6" fmla="*/ 3093198 w 3270188"/>
                <a:gd name="connsiteY6" fmla="*/ 3714064 h 5064654"/>
                <a:gd name="connsiteX7" fmla="*/ 3194921 w 3270188"/>
                <a:gd name="connsiteY7" fmla="*/ 3815787 h 5064654"/>
                <a:gd name="connsiteX8" fmla="*/ 3269405 w 3270188"/>
                <a:gd name="connsiteY8" fmla="*/ 3969589 h 5064654"/>
                <a:gd name="connsiteX9" fmla="*/ 3269405 w 3270188"/>
                <a:gd name="connsiteY9" fmla="*/ 4189278 h 5064654"/>
                <a:gd name="connsiteX10" fmla="*/ 3156874 w 3270188"/>
                <a:gd name="connsiteY10" fmla="*/ 4366654 h 5064654"/>
                <a:gd name="connsiteX11" fmla="*/ 2451858 w 3270188"/>
                <a:gd name="connsiteY11" fmla="*/ 4698717 h 5064654"/>
                <a:gd name="connsiteX12" fmla="*/ 1717832 w 3270188"/>
                <a:gd name="connsiteY12" fmla="*/ 5044431 h 5064654"/>
                <a:gd name="connsiteX13" fmla="*/ 1550758 w 3270188"/>
                <a:gd name="connsiteY13" fmla="*/ 5044431 h 5064654"/>
                <a:gd name="connsiteX14" fmla="*/ 816731 w 3270188"/>
                <a:gd name="connsiteY14" fmla="*/ 4698812 h 5064654"/>
                <a:gd name="connsiteX15" fmla="*/ 111715 w 3270188"/>
                <a:gd name="connsiteY15" fmla="*/ 4366749 h 5064654"/>
                <a:gd name="connsiteX16" fmla="*/ -784 w 3270188"/>
                <a:gd name="connsiteY16" fmla="*/ 4189373 h 5064654"/>
                <a:gd name="connsiteX17" fmla="*/ -784 w 3270188"/>
                <a:gd name="connsiteY17" fmla="*/ 873553 h 5064654"/>
                <a:gd name="connsiteX18" fmla="*/ 111715 w 3270188"/>
                <a:gd name="connsiteY18" fmla="*/ 696208 h 5064654"/>
                <a:gd name="connsiteX19" fmla="*/ 816731 w 3270188"/>
                <a:gd name="connsiteY19" fmla="*/ 364146 h 5064654"/>
                <a:gd name="connsiteX20" fmla="*/ 1550726 w 3270188"/>
                <a:gd name="connsiteY20" fmla="*/ 18432 h 5064654"/>
                <a:gd name="connsiteX21" fmla="*/ 1717832 w 3270188"/>
                <a:gd name="connsiteY21" fmla="*/ 18432 h 5064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0188" h="5064654">
                  <a:moveTo>
                    <a:pt x="1717832" y="18432"/>
                  </a:moveTo>
                  <a:lnTo>
                    <a:pt x="2451858" y="364146"/>
                  </a:lnTo>
                  <a:lnTo>
                    <a:pt x="3156874" y="696208"/>
                  </a:lnTo>
                  <a:cubicBezTo>
                    <a:pt x="3227186" y="729326"/>
                    <a:pt x="3269405" y="795846"/>
                    <a:pt x="3269405" y="873553"/>
                  </a:cubicBezTo>
                  <a:lnTo>
                    <a:pt x="3269405" y="2715317"/>
                  </a:lnTo>
                  <a:cubicBezTo>
                    <a:pt x="3269405" y="2777318"/>
                    <a:pt x="3243555" y="2830660"/>
                    <a:pt x="3194921" y="2869119"/>
                  </a:cubicBezTo>
                  <a:cubicBezTo>
                    <a:pt x="2933519" y="3074335"/>
                    <a:pt x="2887950" y="3452630"/>
                    <a:pt x="3093198" y="3714064"/>
                  </a:cubicBezTo>
                  <a:cubicBezTo>
                    <a:pt x="3122903" y="3751922"/>
                    <a:pt x="3157063" y="3786082"/>
                    <a:pt x="3194921" y="3815787"/>
                  </a:cubicBezTo>
                  <a:cubicBezTo>
                    <a:pt x="3243555" y="3854245"/>
                    <a:pt x="3269405" y="3907588"/>
                    <a:pt x="3269405" y="3969589"/>
                  </a:cubicBezTo>
                  <a:lnTo>
                    <a:pt x="3269405" y="4189278"/>
                  </a:lnTo>
                  <a:cubicBezTo>
                    <a:pt x="3269405" y="4267017"/>
                    <a:pt x="3227186" y="4333536"/>
                    <a:pt x="3156874" y="4366654"/>
                  </a:cubicBezTo>
                  <a:lnTo>
                    <a:pt x="2451858" y="4698717"/>
                  </a:lnTo>
                  <a:lnTo>
                    <a:pt x="1717832" y="5044431"/>
                  </a:lnTo>
                  <a:cubicBezTo>
                    <a:pt x="1665121" y="5070217"/>
                    <a:pt x="1603468" y="5070217"/>
                    <a:pt x="1550758" y="5044431"/>
                  </a:cubicBezTo>
                  <a:lnTo>
                    <a:pt x="816731" y="4698812"/>
                  </a:lnTo>
                  <a:lnTo>
                    <a:pt x="111715" y="4366749"/>
                  </a:lnTo>
                  <a:cubicBezTo>
                    <a:pt x="41403" y="4333631"/>
                    <a:pt x="-784" y="4267111"/>
                    <a:pt x="-784" y="4189373"/>
                  </a:cubicBezTo>
                  <a:lnTo>
                    <a:pt x="-784" y="873553"/>
                  </a:lnTo>
                  <a:cubicBezTo>
                    <a:pt x="-784" y="795846"/>
                    <a:pt x="41403" y="729326"/>
                    <a:pt x="111715" y="696208"/>
                  </a:cubicBezTo>
                  <a:lnTo>
                    <a:pt x="816731" y="364146"/>
                  </a:lnTo>
                  <a:lnTo>
                    <a:pt x="1550726" y="18432"/>
                  </a:lnTo>
                  <a:cubicBezTo>
                    <a:pt x="1605522" y="-7323"/>
                    <a:pt x="1663099" y="-7323"/>
                    <a:pt x="1717832" y="18432"/>
                  </a:cubicBezTo>
                  <a:close/>
                </a:path>
              </a:pathLst>
            </a:custGeom>
            <a:solidFill>
              <a:schemeClr val="accent3"/>
            </a:solidFill>
            <a:ln w="31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8FED279-1457-37D5-2EC6-8A179269C42A}"/>
                </a:ext>
              </a:extLst>
            </p:cNvPr>
            <p:cNvSpPr/>
            <p:nvPr/>
          </p:nvSpPr>
          <p:spPr>
            <a:xfrm>
              <a:off x="2362257" y="1605495"/>
              <a:ext cx="3055460" cy="4849949"/>
            </a:xfrm>
            <a:custGeom>
              <a:avLst/>
              <a:gdLst>
                <a:gd name="connsiteX0" fmla="*/ 1564757 w 3055460"/>
                <a:gd name="connsiteY0" fmla="*/ 8217 h 4849949"/>
                <a:gd name="connsiteX1" fmla="*/ 1489167 w 3055460"/>
                <a:gd name="connsiteY1" fmla="*/ 8217 h 4849949"/>
                <a:gd name="connsiteX2" fmla="*/ 50125 w 3055460"/>
                <a:gd name="connsiteY2" fmla="*/ 685993 h 4849949"/>
                <a:gd name="connsiteX3" fmla="*/ -784 w 3055460"/>
                <a:gd name="connsiteY3" fmla="*/ 766228 h 4849949"/>
                <a:gd name="connsiteX4" fmla="*/ -784 w 3055460"/>
                <a:gd name="connsiteY4" fmla="*/ 4081954 h 4849949"/>
                <a:gd name="connsiteX5" fmla="*/ 50125 w 3055460"/>
                <a:gd name="connsiteY5" fmla="*/ 4162188 h 4849949"/>
                <a:gd name="connsiteX6" fmla="*/ 1489167 w 3055460"/>
                <a:gd name="connsiteY6" fmla="*/ 4839965 h 4849949"/>
                <a:gd name="connsiteX7" fmla="*/ 1564757 w 3055460"/>
                <a:gd name="connsiteY7" fmla="*/ 4839965 h 4849949"/>
                <a:gd name="connsiteX8" fmla="*/ 3003799 w 3055460"/>
                <a:gd name="connsiteY8" fmla="*/ 4162188 h 4849949"/>
                <a:gd name="connsiteX9" fmla="*/ 3054677 w 3055460"/>
                <a:gd name="connsiteY9" fmla="*/ 4081954 h 4849949"/>
                <a:gd name="connsiteX10" fmla="*/ 3054677 w 3055460"/>
                <a:gd name="connsiteY10" fmla="*/ 3862169 h 4849949"/>
                <a:gd name="connsiteX11" fmla="*/ 3020990 w 3055460"/>
                <a:gd name="connsiteY11" fmla="*/ 3792647 h 4849949"/>
                <a:gd name="connsiteX12" fmla="*/ 2901570 w 3055460"/>
                <a:gd name="connsiteY12" fmla="*/ 2796966 h 4849949"/>
                <a:gd name="connsiteX13" fmla="*/ 3020990 w 3055460"/>
                <a:gd name="connsiteY13" fmla="*/ 2677546 h 4849949"/>
                <a:gd name="connsiteX14" fmla="*/ 3054677 w 3055460"/>
                <a:gd name="connsiteY14" fmla="*/ 2608024 h 4849949"/>
                <a:gd name="connsiteX15" fmla="*/ 3054677 w 3055460"/>
                <a:gd name="connsiteY15" fmla="*/ 766228 h 4849949"/>
                <a:gd name="connsiteX16" fmla="*/ 3003799 w 3055460"/>
                <a:gd name="connsiteY16" fmla="*/ 685993 h 484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5460" h="4849949">
                  <a:moveTo>
                    <a:pt x="1564757" y="8217"/>
                  </a:moveTo>
                  <a:cubicBezTo>
                    <a:pt x="1538970" y="-3918"/>
                    <a:pt x="1514922" y="-3918"/>
                    <a:pt x="1489167" y="8217"/>
                  </a:cubicBezTo>
                  <a:lnTo>
                    <a:pt x="50125" y="685993"/>
                  </a:lnTo>
                  <a:cubicBezTo>
                    <a:pt x="17418" y="701415"/>
                    <a:pt x="-784" y="730235"/>
                    <a:pt x="-784" y="766228"/>
                  </a:cubicBezTo>
                  <a:lnTo>
                    <a:pt x="-784" y="4081954"/>
                  </a:lnTo>
                  <a:cubicBezTo>
                    <a:pt x="-784" y="4118105"/>
                    <a:pt x="17418" y="4146799"/>
                    <a:pt x="50125" y="4162188"/>
                  </a:cubicBezTo>
                  <a:lnTo>
                    <a:pt x="1489167" y="4839965"/>
                  </a:lnTo>
                  <a:cubicBezTo>
                    <a:pt x="1514922" y="4852100"/>
                    <a:pt x="1538970" y="4852100"/>
                    <a:pt x="1564757" y="4839965"/>
                  </a:cubicBezTo>
                  <a:lnTo>
                    <a:pt x="3003799" y="4162188"/>
                  </a:lnTo>
                  <a:cubicBezTo>
                    <a:pt x="3036474" y="4146799"/>
                    <a:pt x="3054677" y="4117947"/>
                    <a:pt x="3054677" y="4081954"/>
                  </a:cubicBezTo>
                  <a:lnTo>
                    <a:pt x="3054677" y="3862169"/>
                  </a:lnTo>
                  <a:cubicBezTo>
                    <a:pt x="3054677" y="3833033"/>
                    <a:pt x="3043869" y="3810660"/>
                    <a:pt x="3020990" y="3792647"/>
                  </a:cubicBezTo>
                  <a:cubicBezTo>
                    <a:pt x="2713071" y="3550679"/>
                    <a:pt x="2659602" y="3104917"/>
                    <a:pt x="2901570" y="2796966"/>
                  </a:cubicBezTo>
                  <a:cubicBezTo>
                    <a:pt x="2936457" y="2752535"/>
                    <a:pt x="2976559" y="2712465"/>
                    <a:pt x="3020990" y="2677546"/>
                  </a:cubicBezTo>
                  <a:cubicBezTo>
                    <a:pt x="3043869" y="2659470"/>
                    <a:pt x="3054677" y="2637129"/>
                    <a:pt x="3054677" y="2608024"/>
                  </a:cubicBezTo>
                  <a:lnTo>
                    <a:pt x="3054677" y="766228"/>
                  </a:lnTo>
                  <a:cubicBezTo>
                    <a:pt x="3054677" y="730108"/>
                    <a:pt x="3036474" y="701415"/>
                    <a:pt x="3003799" y="685993"/>
                  </a:cubicBezTo>
                  <a:close/>
                </a:path>
              </a:pathLst>
            </a:custGeom>
            <a:solidFill>
              <a:srgbClr val="FFFFFF"/>
            </a:solidFill>
            <a:ln w="31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1AD49B-575F-3031-9DE7-B01B05EC986B}"/>
                </a:ext>
              </a:extLst>
            </p:cNvPr>
            <p:cNvSpPr/>
            <p:nvPr/>
          </p:nvSpPr>
          <p:spPr>
            <a:xfrm>
              <a:off x="6668166" y="1498126"/>
              <a:ext cx="3270220" cy="5064794"/>
            </a:xfrm>
            <a:custGeom>
              <a:avLst/>
              <a:gdLst>
                <a:gd name="connsiteX0" fmla="*/ 1550789 w 3270220"/>
                <a:gd name="connsiteY0" fmla="*/ 5044570 h 5064794"/>
                <a:gd name="connsiteX1" fmla="*/ 816763 w 3270220"/>
                <a:gd name="connsiteY1" fmla="*/ 4698857 h 5064794"/>
                <a:gd name="connsiteX2" fmla="*/ 111746 w 3270220"/>
                <a:gd name="connsiteY2" fmla="*/ 4366794 h 5064794"/>
                <a:gd name="connsiteX3" fmla="*/ -784 w 3270220"/>
                <a:gd name="connsiteY3" fmla="*/ 4189418 h 5064794"/>
                <a:gd name="connsiteX4" fmla="*/ -784 w 3270220"/>
                <a:gd name="connsiteY4" fmla="*/ 2353310 h 5064794"/>
                <a:gd name="connsiteX5" fmla="*/ 75468 w 3270220"/>
                <a:gd name="connsiteY5" fmla="*/ 2198118 h 5064794"/>
                <a:gd name="connsiteX6" fmla="*/ 311275 w 3270220"/>
                <a:gd name="connsiteY6" fmla="*/ 1720439 h 5064794"/>
                <a:gd name="connsiteX7" fmla="*/ 75500 w 3270220"/>
                <a:gd name="connsiteY7" fmla="*/ 1242854 h 5064794"/>
                <a:gd name="connsiteX8" fmla="*/ -753 w 3270220"/>
                <a:gd name="connsiteY8" fmla="*/ 1087662 h 5064794"/>
                <a:gd name="connsiteX9" fmla="*/ -753 w 3270220"/>
                <a:gd name="connsiteY9" fmla="*/ 873598 h 5064794"/>
                <a:gd name="connsiteX10" fmla="*/ 111778 w 3270220"/>
                <a:gd name="connsiteY10" fmla="*/ 696253 h 5064794"/>
                <a:gd name="connsiteX11" fmla="*/ 816794 w 3270220"/>
                <a:gd name="connsiteY11" fmla="*/ 364191 h 5064794"/>
                <a:gd name="connsiteX12" fmla="*/ 1550821 w 3270220"/>
                <a:gd name="connsiteY12" fmla="*/ 18477 h 5064794"/>
                <a:gd name="connsiteX13" fmla="*/ 1717894 w 3270220"/>
                <a:gd name="connsiteY13" fmla="*/ 18477 h 5064794"/>
                <a:gd name="connsiteX14" fmla="*/ 2451889 w 3270220"/>
                <a:gd name="connsiteY14" fmla="*/ 364191 h 5064794"/>
                <a:gd name="connsiteX15" fmla="*/ 3156937 w 3270220"/>
                <a:gd name="connsiteY15" fmla="*/ 696253 h 5064794"/>
                <a:gd name="connsiteX16" fmla="*/ 3269436 w 3270220"/>
                <a:gd name="connsiteY16" fmla="*/ 873598 h 5064794"/>
                <a:gd name="connsiteX17" fmla="*/ 3269436 w 3270220"/>
                <a:gd name="connsiteY17" fmla="*/ 4189323 h 5064794"/>
                <a:gd name="connsiteX18" fmla="*/ 3156937 w 3270220"/>
                <a:gd name="connsiteY18" fmla="*/ 4366699 h 5064794"/>
                <a:gd name="connsiteX19" fmla="*/ 2451889 w 3270220"/>
                <a:gd name="connsiteY19" fmla="*/ 4698857 h 5064794"/>
                <a:gd name="connsiteX20" fmla="*/ 1717894 w 3270220"/>
                <a:gd name="connsiteY20" fmla="*/ 5044570 h 5064794"/>
                <a:gd name="connsiteX21" fmla="*/ 1550789 w 3270220"/>
                <a:gd name="connsiteY21" fmla="*/ 5044570 h 506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0220" h="5064794">
                  <a:moveTo>
                    <a:pt x="1550789" y="5044570"/>
                  </a:moveTo>
                  <a:lnTo>
                    <a:pt x="816763" y="4698857"/>
                  </a:lnTo>
                  <a:lnTo>
                    <a:pt x="111746" y="4366794"/>
                  </a:lnTo>
                  <a:cubicBezTo>
                    <a:pt x="41402" y="4333676"/>
                    <a:pt x="-784" y="4267156"/>
                    <a:pt x="-784" y="4189418"/>
                  </a:cubicBezTo>
                  <a:lnTo>
                    <a:pt x="-784" y="2353310"/>
                  </a:lnTo>
                  <a:cubicBezTo>
                    <a:pt x="-784" y="2290519"/>
                    <a:pt x="25760" y="2236387"/>
                    <a:pt x="75468" y="2198118"/>
                  </a:cubicBezTo>
                  <a:cubicBezTo>
                    <a:pt x="218684" y="2087515"/>
                    <a:pt x="311275" y="1914374"/>
                    <a:pt x="311275" y="1720439"/>
                  </a:cubicBezTo>
                  <a:cubicBezTo>
                    <a:pt x="311053" y="1533267"/>
                    <a:pt x="223961" y="1356839"/>
                    <a:pt x="75500" y="1242854"/>
                  </a:cubicBezTo>
                  <a:cubicBezTo>
                    <a:pt x="25823" y="1204491"/>
                    <a:pt x="-753" y="1150453"/>
                    <a:pt x="-753" y="1087662"/>
                  </a:cubicBezTo>
                  <a:lnTo>
                    <a:pt x="-753" y="873598"/>
                  </a:lnTo>
                  <a:cubicBezTo>
                    <a:pt x="-753" y="795891"/>
                    <a:pt x="41434" y="729371"/>
                    <a:pt x="111778" y="696253"/>
                  </a:cubicBezTo>
                  <a:lnTo>
                    <a:pt x="816794" y="364191"/>
                  </a:lnTo>
                  <a:lnTo>
                    <a:pt x="1550821" y="18477"/>
                  </a:lnTo>
                  <a:cubicBezTo>
                    <a:pt x="1603531" y="-7338"/>
                    <a:pt x="1665184" y="-7338"/>
                    <a:pt x="1717894" y="18477"/>
                  </a:cubicBezTo>
                  <a:lnTo>
                    <a:pt x="2451889" y="364191"/>
                  </a:lnTo>
                  <a:lnTo>
                    <a:pt x="3156937" y="696253"/>
                  </a:lnTo>
                  <a:cubicBezTo>
                    <a:pt x="3227249" y="729371"/>
                    <a:pt x="3269436" y="795891"/>
                    <a:pt x="3269436" y="873598"/>
                  </a:cubicBezTo>
                  <a:lnTo>
                    <a:pt x="3269436" y="4189323"/>
                  </a:lnTo>
                  <a:cubicBezTo>
                    <a:pt x="3269436" y="4267062"/>
                    <a:pt x="3227249" y="4333581"/>
                    <a:pt x="3156937" y="4366699"/>
                  </a:cubicBezTo>
                  <a:lnTo>
                    <a:pt x="2451889" y="4698857"/>
                  </a:lnTo>
                  <a:lnTo>
                    <a:pt x="1717894" y="5044570"/>
                  </a:lnTo>
                  <a:cubicBezTo>
                    <a:pt x="1665184" y="5070357"/>
                    <a:pt x="1603499" y="5070357"/>
                    <a:pt x="1550789" y="5044570"/>
                  </a:cubicBezTo>
                  <a:close/>
                </a:path>
              </a:pathLst>
            </a:custGeom>
            <a:solidFill>
              <a:schemeClr val="accent6"/>
            </a:solidFill>
            <a:ln w="31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AA8B34E-D3F6-FFB2-BE6D-827A1B8D16AA}"/>
                </a:ext>
              </a:extLst>
            </p:cNvPr>
            <p:cNvSpPr/>
            <p:nvPr/>
          </p:nvSpPr>
          <p:spPr>
            <a:xfrm>
              <a:off x="6775546" y="1605495"/>
              <a:ext cx="3055460" cy="4850044"/>
            </a:xfrm>
            <a:custGeom>
              <a:avLst/>
              <a:gdLst>
                <a:gd name="connsiteX0" fmla="*/ 1489136 w 3055460"/>
                <a:gd name="connsiteY0" fmla="*/ 4840059 h 4850044"/>
                <a:gd name="connsiteX1" fmla="*/ 1564725 w 3055460"/>
                <a:gd name="connsiteY1" fmla="*/ 4840059 h 4850044"/>
                <a:gd name="connsiteX2" fmla="*/ 3003768 w 3055460"/>
                <a:gd name="connsiteY2" fmla="*/ 4162283 h 4850044"/>
                <a:gd name="connsiteX3" fmla="*/ 3054676 w 3055460"/>
                <a:gd name="connsiteY3" fmla="*/ 4082049 h 4850044"/>
                <a:gd name="connsiteX4" fmla="*/ 3054676 w 3055460"/>
                <a:gd name="connsiteY4" fmla="*/ 766228 h 4850044"/>
                <a:gd name="connsiteX5" fmla="*/ 3003768 w 3055460"/>
                <a:gd name="connsiteY5" fmla="*/ 685993 h 4850044"/>
                <a:gd name="connsiteX6" fmla="*/ 1564725 w 3055460"/>
                <a:gd name="connsiteY6" fmla="*/ 8217 h 4850044"/>
                <a:gd name="connsiteX7" fmla="*/ 1489136 w 3055460"/>
                <a:gd name="connsiteY7" fmla="*/ 8217 h 4850044"/>
                <a:gd name="connsiteX8" fmla="*/ 50093 w 3055460"/>
                <a:gd name="connsiteY8" fmla="*/ 685993 h 4850044"/>
                <a:gd name="connsiteX9" fmla="*/ -784 w 3055460"/>
                <a:gd name="connsiteY9" fmla="*/ 766228 h 4850044"/>
                <a:gd name="connsiteX10" fmla="*/ -784 w 3055460"/>
                <a:gd name="connsiteY10" fmla="*/ 980293 h 4850044"/>
                <a:gd name="connsiteX11" fmla="*/ 33692 w 3055460"/>
                <a:gd name="connsiteY11" fmla="*/ 1050478 h 4850044"/>
                <a:gd name="connsiteX12" fmla="*/ 164867 w 3055460"/>
                <a:gd name="connsiteY12" fmla="*/ 2044675 h 4850044"/>
                <a:gd name="connsiteX13" fmla="*/ 33692 w 3055460"/>
                <a:gd name="connsiteY13" fmla="*/ 2175850 h 4850044"/>
                <a:gd name="connsiteX14" fmla="*/ -784 w 3055460"/>
                <a:gd name="connsiteY14" fmla="*/ 2246036 h 4850044"/>
                <a:gd name="connsiteX15" fmla="*/ -784 w 3055460"/>
                <a:gd name="connsiteY15" fmla="*/ 4082049 h 4850044"/>
                <a:gd name="connsiteX16" fmla="*/ 50093 w 3055460"/>
                <a:gd name="connsiteY16" fmla="*/ 4162283 h 48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5460" h="4850044">
                  <a:moveTo>
                    <a:pt x="1489136" y="4840059"/>
                  </a:moveTo>
                  <a:cubicBezTo>
                    <a:pt x="1514922" y="4852195"/>
                    <a:pt x="1538970" y="4852195"/>
                    <a:pt x="1564725" y="4840059"/>
                  </a:cubicBezTo>
                  <a:lnTo>
                    <a:pt x="3003768" y="4162283"/>
                  </a:lnTo>
                  <a:cubicBezTo>
                    <a:pt x="3036474" y="4146894"/>
                    <a:pt x="3054676" y="4118042"/>
                    <a:pt x="3054676" y="4082049"/>
                  </a:cubicBezTo>
                  <a:lnTo>
                    <a:pt x="3054676" y="766228"/>
                  </a:lnTo>
                  <a:cubicBezTo>
                    <a:pt x="3054676" y="730108"/>
                    <a:pt x="3036474" y="701415"/>
                    <a:pt x="3003768" y="685993"/>
                  </a:cubicBezTo>
                  <a:lnTo>
                    <a:pt x="1564725" y="8217"/>
                  </a:lnTo>
                  <a:cubicBezTo>
                    <a:pt x="1538970" y="-3918"/>
                    <a:pt x="1514922" y="-3918"/>
                    <a:pt x="1489136" y="8217"/>
                  </a:cubicBezTo>
                  <a:lnTo>
                    <a:pt x="50093" y="685993"/>
                  </a:lnTo>
                  <a:cubicBezTo>
                    <a:pt x="17418" y="701415"/>
                    <a:pt x="-784" y="730235"/>
                    <a:pt x="-784" y="766228"/>
                  </a:cubicBezTo>
                  <a:lnTo>
                    <a:pt x="-784" y="980293"/>
                  </a:lnTo>
                  <a:cubicBezTo>
                    <a:pt x="-784" y="1009808"/>
                    <a:pt x="10371" y="1032466"/>
                    <a:pt x="33692" y="1050478"/>
                  </a:cubicBezTo>
                  <a:cubicBezTo>
                    <a:pt x="344456" y="1288781"/>
                    <a:pt x="403201" y="1733911"/>
                    <a:pt x="164867" y="2044675"/>
                  </a:cubicBezTo>
                  <a:cubicBezTo>
                    <a:pt x="127073" y="2093941"/>
                    <a:pt x="82990" y="2138055"/>
                    <a:pt x="33692" y="2175850"/>
                  </a:cubicBezTo>
                  <a:cubicBezTo>
                    <a:pt x="10339" y="2193863"/>
                    <a:pt x="-784" y="2216520"/>
                    <a:pt x="-784" y="2246036"/>
                  </a:cubicBezTo>
                  <a:lnTo>
                    <a:pt x="-784" y="4082049"/>
                  </a:lnTo>
                  <a:cubicBezTo>
                    <a:pt x="-784" y="4118200"/>
                    <a:pt x="17418" y="4146894"/>
                    <a:pt x="50093" y="4162283"/>
                  </a:cubicBezTo>
                  <a:close/>
                </a:path>
              </a:pathLst>
            </a:custGeom>
            <a:solidFill>
              <a:srgbClr val="FFFFFF"/>
            </a:solidFill>
            <a:ln w="31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2B18740-9BDA-4F65-4BCA-4A0AB36EAF23}"/>
                </a:ext>
              </a:extLst>
            </p:cNvPr>
            <p:cNvSpPr/>
            <p:nvPr/>
          </p:nvSpPr>
          <p:spPr>
            <a:xfrm>
              <a:off x="5807902" y="2931059"/>
              <a:ext cx="556105" cy="589578"/>
            </a:xfrm>
            <a:custGeom>
              <a:avLst/>
              <a:gdLst>
                <a:gd name="connsiteX0" fmla="*/ 335505 w 556105"/>
                <a:gd name="connsiteY0" fmla="*/ 259539 h 589578"/>
                <a:gd name="connsiteX1" fmla="*/ 333261 w 556105"/>
                <a:gd name="connsiteY1" fmla="*/ 255684 h 589578"/>
                <a:gd name="connsiteX2" fmla="*/ 274199 w 556105"/>
                <a:gd name="connsiteY2" fmla="*/ 178356 h 589578"/>
                <a:gd name="connsiteX3" fmla="*/ 9036 w 556105"/>
                <a:gd name="connsiteY3" fmla="*/ -884 h 589578"/>
                <a:gd name="connsiteX4" fmla="*/ 319926 w 556105"/>
                <a:gd name="connsiteY4" fmla="*/ 588694 h 589578"/>
                <a:gd name="connsiteX5" fmla="*/ 230527 w 556105"/>
                <a:gd name="connsiteY5" fmla="*/ 454454 h 589578"/>
                <a:gd name="connsiteX6" fmla="*/ 229895 w 556105"/>
                <a:gd name="connsiteY6" fmla="*/ 453727 h 589578"/>
                <a:gd name="connsiteX7" fmla="*/ 211819 w 556105"/>
                <a:gd name="connsiteY7" fmla="*/ 422126 h 589578"/>
                <a:gd name="connsiteX8" fmla="*/ 194533 w 556105"/>
                <a:gd name="connsiteY8" fmla="*/ 390715 h 589578"/>
                <a:gd name="connsiteX9" fmla="*/ 114615 w 556105"/>
                <a:gd name="connsiteY9" fmla="*/ 208851 h 589578"/>
                <a:gd name="connsiteX10" fmla="*/ 114804 w 556105"/>
                <a:gd name="connsiteY10" fmla="*/ 209136 h 589578"/>
                <a:gd name="connsiteX11" fmla="*/ 361987 w 556105"/>
                <a:gd name="connsiteY11" fmla="*/ 537216 h 589578"/>
                <a:gd name="connsiteX12" fmla="*/ 382401 w 556105"/>
                <a:gd name="connsiteY12" fmla="*/ 418997 h 589578"/>
                <a:gd name="connsiteX13" fmla="*/ 335505 w 556105"/>
                <a:gd name="connsiteY13" fmla="*/ 259539 h 589578"/>
                <a:gd name="connsiteX14" fmla="*/ 294424 w 556105"/>
                <a:gd name="connsiteY14" fmla="*/ 158859 h 589578"/>
                <a:gd name="connsiteX15" fmla="*/ 353043 w 556105"/>
                <a:gd name="connsiteY15" fmla="*/ 232678 h 589578"/>
                <a:gd name="connsiteX16" fmla="*/ 468861 w 556105"/>
                <a:gd name="connsiteY16" fmla="*/ 131303 h 589578"/>
                <a:gd name="connsiteX17" fmla="*/ 468324 w 556105"/>
                <a:gd name="connsiteY17" fmla="*/ 131935 h 589578"/>
                <a:gd name="connsiteX18" fmla="*/ 377218 w 556105"/>
                <a:gd name="connsiteY18" fmla="*/ 273601 h 589578"/>
                <a:gd name="connsiteX19" fmla="*/ 418552 w 556105"/>
                <a:gd name="connsiteY19" fmla="*/ 392168 h 589578"/>
                <a:gd name="connsiteX20" fmla="*/ 555321 w 556105"/>
                <a:gd name="connsiteY20" fmla="*/ 38839 h 589578"/>
                <a:gd name="connsiteX21" fmla="*/ 294582 w 556105"/>
                <a:gd name="connsiteY21" fmla="*/ 158795 h 58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6105" h="589578">
                  <a:moveTo>
                    <a:pt x="335505" y="259539"/>
                  </a:moveTo>
                  <a:cubicBezTo>
                    <a:pt x="334778" y="258275"/>
                    <a:pt x="334051" y="256948"/>
                    <a:pt x="333261" y="255684"/>
                  </a:cubicBezTo>
                  <a:cubicBezTo>
                    <a:pt x="316702" y="227654"/>
                    <a:pt x="296889" y="201709"/>
                    <a:pt x="274199" y="178356"/>
                  </a:cubicBezTo>
                  <a:cubicBezTo>
                    <a:pt x="163596" y="60864"/>
                    <a:pt x="9036" y="-884"/>
                    <a:pt x="9036" y="-884"/>
                  </a:cubicBezTo>
                  <a:cubicBezTo>
                    <a:pt x="-58369" y="507511"/>
                    <a:pt x="240449" y="578772"/>
                    <a:pt x="319926" y="588694"/>
                  </a:cubicBezTo>
                  <a:cubicBezTo>
                    <a:pt x="287788" y="545559"/>
                    <a:pt x="257956" y="500749"/>
                    <a:pt x="230527" y="454454"/>
                  </a:cubicBezTo>
                  <a:cubicBezTo>
                    <a:pt x="230242" y="454264"/>
                    <a:pt x="230084" y="453916"/>
                    <a:pt x="229895" y="453727"/>
                  </a:cubicBezTo>
                  <a:cubicBezTo>
                    <a:pt x="223891" y="443551"/>
                    <a:pt x="217729" y="433060"/>
                    <a:pt x="211819" y="422126"/>
                  </a:cubicBezTo>
                  <a:cubicBezTo>
                    <a:pt x="205815" y="412014"/>
                    <a:pt x="200285" y="401459"/>
                    <a:pt x="194533" y="390715"/>
                  </a:cubicBezTo>
                  <a:cubicBezTo>
                    <a:pt x="163122" y="332316"/>
                    <a:pt x="136388" y="271484"/>
                    <a:pt x="114615" y="208851"/>
                  </a:cubicBezTo>
                  <a:cubicBezTo>
                    <a:pt x="114678" y="208946"/>
                    <a:pt x="114741" y="209041"/>
                    <a:pt x="114804" y="209136"/>
                  </a:cubicBezTo>
                  <a:cubicBezTo>
                    <a:pt x="120177" y="216910"/>
                    <a:pt x="261654" y="420514"/>
                    <a:pt x="361987" y="537216"/>
                  </a:cubicBezTo>
                  <a:cubicBezTo>
                    <a:pt x="375859" y="499359"/>
                    <a:pt x="382780" y="459320"/>
                    <a:pt x="382401" y="418997"/>
                  </a:cubicBezTo>
                  <a:cubicBezTo>
                    <a:pt x="382401" y="418997"/>
                    <a:pt x="385434" y="346442"/>
                    <a:pt x="335505" y="259539"/>
                  </a:cubicBezTo>
                  <a:close/>
                  <a:moveTo>
                    <a:pt x="294424" y="158859"/>
                  </a:moveTo>
                  <a:cubicBezTo>
                    <a:pt x="316039" y="181738"/>
                    <a:pt x="335663" y="206450"/>
                    <a:pt x="353043" y="232678"/>
                  </a:cubicBezTo>
                  <a:cubicBezTo>
                    <a:pt x="389574" y="191976"/>
                    <a:pt x="429296" y="154909"/>
                    <a:pt x="468861" y="131303"/>
                  </a:cubicBezTo>
                  <a:cubicBezTo>
                    <a:pt x="468671" y="131303"/>
                    <a:pt x="468513" y="131745"/>
                    <a:pt x="468324" y="131935"/>
                  </a:cubicBezTo>
                  <a:cubicBezTo>
                    <a:pt x="431192" y="176839"/>
                    <a:pt x="393588" y="243328"/>
                    <a:pt x="377218" y="273601"/>
                  </a:cubicBezTo>
                  <a:cubicBezTo>
                    <a:pt x="397285" y="310638"/>
                    <a:pt x="411221" y="350676"/>
                    <a:pt x="418552" y="392168"/>
                  </a:cubicBezTo>
                  <a:cubicBezTo>
                    <a:pt x="550581" y="275814"/>
                    <a:pt x="555321" y="38839"/>
                    <a:pt x="555321" y="38839"/>
                  </a:cubicBezTo>
                  <a:cubicBezTo>
                    <a:pt x="431603" y="67564"/>
                    <a:pt x="348904" y="110983"/>
                    <a:pt x="294582" y="158795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31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0E3034-4CCB-5E54-8431-E396F6D9556E}"/>
                </a:ext>
              </a:extLst>
            </p:cNvPr>
            <p:cNvSpPr txBox="1"/>
            <p:nvPr/>
          </p:nvSpPr>
          <p:spPr>
            <a:xfrm>
              <a:off x="2360994" y="2060636"/>
              <a:ext cx="31427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400" b="1" dirty="0"/>
                <a:t>Before Feedback</a:t>
              </a:r>
              <a:endParaRPr lang="en-IN" sz="2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35E1101-0D0C-4786-8571-6A07EC5D482C}"/>
                </a:ext>
              </a:extLst>
            </p:cNvPr>
            <p:cNvGrpSpPr/>
            <p:nvPr/>
          </p:nvGrpSpPr>
          <p:grpSpPr>
            <a:xfrm>
              <a:off x="2513459" y="2772773"/>
              <a:ext cx="2515084" cy="484947"/>
              <a:chOff x="2513459" y="2772773"/>
              <a:chExt cx="2515084" cy="48494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106B28B-C96F-EA1A-6E5F-3E103FC3693E}"/>
                  </a:ext>
                </a:extLst>
              </p:cNvPr>
              <p:cNvGrpSpPr/>
              <p:nvPr/>
            </p:nvGrpSpPr>
            <p:grpSpPr>
              <a:xfrm>
                <a:off x="2513459" y="2887990"/>
                <a:ext cx="369730" cy="369730"/>
                <a:chOff x="4604468" y="3395971"/>
                <a:chExt cx="369730" cy="369730"/>
              </a:xfrm>
              <a:solidFill>
                <a:schemeClr val="accent3"/>
              </a:solidFill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C7A04EE0-A803-268A-FE11-455BAE5C9920}"/>
                    </a:ext>
                  </a:extLst>
                </p:cNvPr>
                <p:cNvSpPr/>
                <p:nvPr/>
              </p:nvSpPr>
              <p:spPr>
                <a:xfrm>
                  <a:off x="4604468" y="3395971"/>
                  <a:ext cx="369730" cy="369730"/>
                </a:xfrm>
                <a:custGeom>
                  <a:avLst/>
                  <a:gdLst>
                    <a:gd name="connsiteX0" fmla="*/ 184112 w 369730"/>
                    <a:gd name="connsiteY0" fmla="*/ 368847 h 369730"/>
                    <a:gd name="connsiteX1" fmla="*/ -784 w 369730"/>
                    <a:gd name="connsiteY1" fmla="*/ 184013 h 369730"/>
                    <a:gd name="connsiteX2" fmla="*/ 184049 w 369730"/>
                    <a:gd name="connsiteY2" fmla="*/ -884 h 369730"/>
                    <a:gd name="connsiteX3" fmla="*/ 368946 w 369730"/>
                    <a:gd name="connsiteY3" fmla="*/ 183950 h 369730"/>
                    <a:gd name="connsiteX4" fmla="*/ 368946 w 369730"/>
                    <a:gd name="connsiteY4" fmla="*/ 183981 h 369730"/>
                    <a:gd name="connsiteX5" fmla="*/ 184112 w 369730"/>
                    <a:gd name="connsiteY5" fmla="*/ 368847 h 369730"/>
                    <a:gd name="connsiteX6" fmla="*/ 184112 w 369730"/>
                    <a:gd name="connsiteY6" fmla="*/ 20763 h 369730"/>
                    <a:gd name="connsiteX7" fmla="*/ 20831 w 369730"/>
                    <a:gd name="connsiteY7" fmla="*/ 183981 h 369730"/>
                    <a:gd name="connsiteX8" fmla="*/ 184049 w 369730"/>
                    <a:gd name="connsiteY8" fmla="*/ 347263 h 369730"/>
                    <a:gd name="connsiteX9" fmla="*/ 347331 w 369730"/>
                    <a:gd name="connsiteY9" fmla="*/ 184045 h 369730"/>
                    <a:gd name="connsiteX10" fmla="*/ 347331 w 369730"/>
                    <a:gd name="connsiteY10" fmla="*/ 183981 h 369730"/>
                    <a:gd name="connsiteX11" fmla="*/ 184112 w 369730"/>
                    <a:gd name="connsiteY11" fmla="*/ 20763 h 369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69730" h="369730">
                      <a:moveTo>
                        <a:pt x="184112" y="368847"/>
                      </a:moveTo>
                      <a:cubicBezTo>
                        <a:pt x="82010" y="368878"/>
                        <a:pt x="-753" y="286116"/>
                        <a:pt x="-784" y="184013"/>
                      </a:cubicBezTo>
                      <a:cubicBezTo>
                        <a:pt x="-816" y="81911"/>
                        <a:pt x="81947" y="-852"/>
                        <a:pt x="184049" y="-884"/>
                      </a:cubicBezTo>
                      <a:cubicBezTo>
                        <a:pt x="286152" y="-916"/>
                        <a:pt x="368915" y="81847"/>
                        <a:pt x="368946" y="183950"/>
                      </a:cubicBezTo>
                      <a:cubicBezTo>
                        <a:pt x="368946" y="183950"/>
                        <a:pt x="368946" y="183981"/>
                        <a:pt x="368946" y="183981"/>
                      </a:cubicBezTo>
                      <a:cubicBezTo>
                        <a:pt x="368852" y="286021"/>
                        <a:pt x="286152" y="368721"/>
                        <a:pt x="184112" y="368847"/>
                      </a:cubicBezTo>
                      <a:close/>
                      <a:moveTo>
                        <a:pt x="184112" y="20763"/>
                      </a:moveTo>
                      <a:cubicBezTo>
                        <a:pt x="93955" y="20731"/>
                        <a:pt x="20862" y="93824"/>
                        <a:pt x="20831" y="183981"/>
                      </a:cubicBezTo>
                      <a:cubicBezTo>
                        <a:pt x="20799" y="274139"/>
                        <a:pt x="93892" y="347232"/>
                        <a:pt x="184049" y="347263"/>
                      </a:cubicBezTo>
                      <a:cubicBezTo>
                        <a:pt x="274207" y="347295"/>
                        <a:pt x="347299" y="274202"/>
                        <a:pt x="347331" y="184045"/>
                      </a:cubicBezTo>
                      <a:cubicBezTo>
                        <a:pt x="347331" y="184013"/>
                        <a:pt x="347331" y="184013"/>
                        <a:pt x="347331" y="183981"/>
                      </a:cubicBezTo>
                      <a:cubicBezTo>
                        <a:pt x="347236" y="93887"/>
                        <a:pt x="274207" y="20857"/>
                        <a:pt x="184112" y="20763"/>
                      </a:cubicBezTo>
                      <a:close/>
                    </a:path>
                  </a:pathLst>
                </a:custGeom>
                <a:grpFill/>
                <a:ln w="31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040BDA55-DCD6-E2EA-D391-AF2EF44D28C8}"/>
                    </a:ext>
                  </a:extLst>
                </p:cNvPr>
                <p:cNvSpPr/>
                <p:nvPr/>
              </p:nvSpPr>
              <p:spPr>
                <a:xfrm>
                  <a:off x="4680823" y="3497991"/>
                  <a:ext cx="203324" cy="170926"/>
                </a:xfrm>
                <a:custGeom>
                  <a:avLst/>
                  <a:gdLst>
                    <a:gd name="connsiteX0" fmla="*/ 200128 w 203324"/>
                    <a:gd name="connsiteY0" fmla="*/ 18476 h 170926"/>
                    <a:gd name="connsiteX1" fmla="*/ 87786 w 203324"/>
                    <a:gd name="connsiteY1" fmla="*/ 156982 h 170926"/>
                    <a:gd name="connsiteX2" fmla="*/ 82066 w 203324"/>
                    <a:gd name="connsiteY2" fmla="*/ 164977 h 170926"/>
                    <a:gd name="connsiteX3" fmla="*/ 64876 w 203324"/>
                    <a:gd name="connsiteY3" fmla="*/ 167695 h 170926"/>
                    <a:gd name="connsiteX4" fmla="*/ 63359 w 203324"/>
                    <a:gd name="connsiteY4" fmla="*/ 166400 h 170926"/>
                    <a:gd name="connsiteX5" fmla="*/ 62285 w 203324"/>
                    <a:gd name="connsiteY5" fmla="*/ 165167 h 170926"/>
                    <a:gd name="connsiteX6" fmla="*/ 2559 w 203324"/>
                    <a:gd name="connsiteY6" fmla="*/ 97730 h 170926"/>
                    <a:gd name="connsiteX7" fmla="*/ 3064 w 203324"/>
                    <a:gd name="connsiteY7" fmla="*/ 80413 h 170926"/>
                    <a:gd name="connsiteX8" fmla="*/ 20382 w 203324"/>
                    <a:gd name="connsiteY8" fmla="*/ 80887 h 170926"/>
                    <a:gd name="connsiteX9" fmla="*/ 20887 w 203324"/>
                    <a:gd name="connsiteY9" fmla="*/ 81456 h 170926"/>
                    <a:gd name="connsiteX10" fmla="*/ 71101 w 203324"/>
                    <a:gd name="connsiteY10" fmla="*/ 138338 h 170926"/>
                    <a:gd name="connsiteX11" fmla="*/ 180314 w 203324"/>
                    <a:gd name="connsiteY11" fmla="*/ 4255 h 170926"/>
                    <a:gd name="connsiteX12" fmla="*/ 188309 w 203324"/>
                    <a:gd name="connsiteY12" fmla="*/ -738 h 170926"/>
                    <a:gd name="connsiteX13" fmla="*/ 202403 w 203324"/>
                    <a:gd name="connsiteY13" fmla="*/ 9596 h 170926"/>
                    <a:gd name="connsiteX14" fmla="*/ 200254 w 203324"/>
                    <a:gd name="connsiteY14" fmla="*/ 18634 h 170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03324" h="170926">
                      <a:moveTo>
                        <a:pt x="200128" y="18476"/>
                      </a:moveTo>
                      <a:lnTo>
                        <a:pt x="87786" y="156982"/>
                      </a:lnTo>
                      <a:lnTo>
                        <a:pt x="82066" y="164977"/>
                      </a:lnTo>
                      <a:cubicBezTo>
                        <a:pt x="78053" y="170476"/>
                        <a:pt x="70374" y="171677"/>
                        <a:pt x="64876" y="167695"/>
                      </a:cubicBezTo>
                      <a:cubicBezTo>
                        <a:pt x="64338" y="167316"/>
                        <a:pt x="63833" y="166873"/>
                        <a:pt x="63359" y="166400"/>
                      </a:cubicBezTo>
                      <a:cubicBezTo>
                        <a:pt x="62980" y="166020"/>
                        <a:pt x="62600" y="165610"/>
                        <a:pt x="62285" y="165167"/>
                      </a:cubicBezTo>
                      <a:lnTo>
                        <a:pt x="2559" y="97730"/>
                      </a:lnTo>
                      <a:cubicBezTo>
                        <a:pt x="-2087" y="92801"/>
                        <a:pt x="-1865" y="85058"/>
                        <a:pt x="3064" y="80413"/>
                      </a:cubicBezTo>
                      <a:cubicBezTo>
                        <a:pt x="7994" y="75736"/>
                        <a:pt x="15736" y="75989"/>
                        <a:pt x="20382" y="80887"/>
                      </a:cubicBezTo>
                      <a:cubicBezTo>
                        <a:pt x="20571" y="81077"/>
                        <a:pt x="20729" y="81267"/>
                        <a:pt x="20887" y="81456"/>
                      </a:cubicBezTo>
                      <a:lnTo>
                        <a:pt x="71101" y="138338"/>
                      </a:lnTo>
                      <a:lnTo>
                        <a:pt x="180314" y="4255"/>
                      </a:lnTo>
                      <a:cubicBezTo>
                        <a:pt x="182241" y="1632"/>
                        <a:pt x="185086" y="-169"/>
                        <a:pt x="188309" y="-738"/>
                      </a:cubicBezTo>
                      <a:cubicBezTo>
                        <a:pt x="195040" y="-1781"/>
                        <a:pt x="201360" y="2865"/>
                        <a:pt x="202403" y="9596"/>
                      </a:cubicBezTo>
                      <a:cubicBezTo>
                        <a:pt x="202877" y="12787"/>
                        <a:pt x="202119" y="16011"/>
                        <a:pt x="200254" y="18634"/>
                      </a:cubicBezTo>
                      <a:close/>
                    </a:path>
                  </a:pathLst>
                </a:custGeom>
                <a:grpFill/>
                <a:ln w="31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F4E0451-2E34-E16B-2B75-2E86CE645D02}"/>
                  </a:ext>
                </a:extLst>
              </p:cNvPr>
              <p:cNvSpPr txBox="1"/>
              <p:nvPr/>
            </p:nvSpPr>
            <p:spPr>
              <a:xfrm>
                <a:off x="2990538" y="2772773"/>
                <a:ext cx="20380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/>
                  <a:t>ML predictions shown using technical terms</a:t>
                </a:r>
                <a:endPara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DCD930D-1CBE-C08E-EFAA-6ED7F0DBB411}"/>
                </a:ext>
              </a:extLst>
            </p:cNvPr>
            <p:cNvGrpSpPr/>
            <p:nvPr/>
          </p:nvGrpSpPr>
          <p:grpSpPr>
            <a:xfrm>
              <a:off x="2513459" y="3567398"/>
              <a:ext cx="2515084" cy="484947"/>
              <a:chOff x="2513459" y="3531820"/>
              <a:chExt cx="2515084" cy="484947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4F9CA93-8589-F9F8-48A6-72DE40461643}"/>
                  </a:ext>
                </a:extLst>
              </p:cNvPr>
              <p:cNvGrpSpPr/>
              <p:nvPr/>
            </p:nvGrpSpPr>
            <p:grpSpPr>
              <a:xfrm>
                <a:off x="2513459" y="3647037"/>
                <a:ext cx="369730" cy="369730"/>
                <a:chOff x="4604468" y="3395971"/>
                <a:chExt cx="369730" cy="369730"/>
              </a:xfrm>
              <a:solidFill>
                <a:schemeClr val="accent3"/>
              </a:solidFill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D835D9A6-575B-6D1F-C8F0-0D6A00713D8B}"/>
                    </a:ext>
                  </a:extLst>
                </p:cNvPr>
                <p:cNvSpPr/>
                <p:nvPr/>
              </p:nvSpPr>
              <p:spPr>
                <a:xfrm>
                  <a:off x="4604468" y="3395971"/>
                  <a:ext cx="369730" cy="369730"/>
                </a:xfrm>
                <a:custGeom>
                  <a:avLst/>
                  <a:gdLst>
                    <a:gd name="connsiteX0" fmla="*/ 184112 w 369730"/>
                    <a:gd name="connsiteY0" fmla="*/ 368847 h 369730"/>
                    <a:gd name="connsiteX1" fmla="*/ -784 w 369730"/>
                    <a:gd name="connsiteY1" fmla="*/ 184013 h 369730"/>
                    <a:gd name="connsiteX2" fmla="*/ 184049 w 369730"/>
                    <a:gd name="connsiteY2" fmla="*/ -884 h 369730"/>
                    <a:gd name="connsiteX3" fmla="*/ 368946 w 369730"/>
                    <a:gd name="connsiteY3" fmla="*/ 183950 h 369730"/>
                    <a:gd name="connsiteX4" fmla="*/ 368946 w 369730"/>
                    <a:gd name="connsiteY4" fmla="*/ 183981 h 369730"/>
                    <a:gd name="connsiteX5" fmla="*/ 184112 w 369730"/>
                    <a:gd name="connsiteY5" fmla="*/ 368847 h 369730"/>
                    <a:gd name="connsiteX6" fmla="*/ 184112 w 369730"/>
                    <a:gd name="connsiteY6" fmla="*/ 20763 h 369730"/>
                    <a:gd name="connsiteX7" fmla="*/ 20831 w 369730"/>
                    <a:gd name="connsiteY7" fmla="*/ 183981 h 369730"/>
                    <a:gd name="connsiteX8" fmla="*/ 184049 w 369730"/>
                    <a:gd name="connsiteY8" fmla="*/ 347263 h 369730"/>
                    <a:gd name="connsiteX9" fmla="*/ 347331 w 369730"/>
                    <a:gd name="connsiteY9" fmla="*/ 184045 h 369730"/>
                    <a:gd name="connsiteX10" fmla="*/ 347331 w 369730"/>
                    <a:gd name="connsiteY10" fmla="*/ 183981 h 369730"/>
                    <a:gd name="connsiteX11" fmla="*/ 184112 w 369730"/>
                    <a:gd name="connsiteY11" fmla="*/ 20763 h 369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69730" h="369730">
                      <a:moveTo>
                        <a:pt x="184112" y="368847"/>
                      </a:moveTo>
                      <a:cubicBezTo>
                        <a:pt x="82010" y="368878"/>
                        <a:pt x="-753" y="286116"/>
                        <a:pt x="-784" y="184013"/>
                      </a:cubicBezTo>
                      <a:cubicBezTo>
                        <a:pt x="-816" y="81911"/>
                        <a:pt x="81947" y="-852"/>
                        <a:pt x="184049" y="-884"/>
                      </a:cubicBezTo>
                      <a:cubicBezTo>
                        <a:pt x="286152" y="-916"/>
                        <a:pt x="368915" y="81847"/>
                        <a:pt x="368946" y="183950"/>
                      </a:cubicBezTo>
                      <a:cubicBezTo>
                        <a:pt x="368946" y="183950"/>
                        <a:pt x="368946" y="183981"/>
                        <a:pt x="368946" y="183981"/>
                      </a:cubicBezTo>
                      <a:cubicBezTo>
                        <a:pt x="368852" y="286021"/>
                        <a:pt x="286152" y="368721"/>
                        <a:pt x="184112" y="368847"/>
                      </a:cubicBezTo>
                      <a:close/>
                      <a:moveTo>
                        <a:pt x="184112" y="20763"/>
                      </a:moveTo>
                      <a:cubicBezTo>
                        <a:pt x="93955" y="20731"/>
                        <a:pt x="20862" y="93824"/>
                        <a:pt x="20831" y="183981"/>
                      </a:cubicBezTo>
                      <a:cubicBezTo>
                        <a:pt x="20799" y="274139"/>
                        <a:pt x="93892" y="347232"/>
                        <a:pt x="184049" y="347263"/>
                      </a:cubicBezTo>
                      <a:cubicBezTo>
                        <a:pt x="274207" y="347295"/>
                        <a:pt x="347299" y="274202"/>
                        <a:pt x="347331" y="184045"/>
                      </a:cubicBezTo>
                      <a:cubicBezTo>
                        <a:pt x="347331" y="184013"/>
                        <a:pt x="347331" y="184013"/>
                        <a:pt x="347331" y="183981"/>
                      </a:cubicBezTo>
                      <a:cubicBezTo>
                        <a:pt x="347236" y="93887"/>
                        <a:pt x="274207" y="20857"/>
                        <a:pt x="184112" y="20763"/>
                      </a:cubicBezTo>
                      <a:close/>
                    </a:path>
                  </a:pathLst>
                </a:custGeom>
                <a:grpFill/>
                <a:ln w="31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24C02747-2AE5-EC46-38DE-C283608B92E1}"/>
                    </a:ext>
                  </a:extLst>
                </p:cNvPr>
                <p:cNvSpPr/>
                <p:nvPr/>
              </p:nvSpPr>
              <p:spPr>
                <a:xfrm>
                  <a:off x="4680823" y="3497991"/>
                  <a:ext cx="203324" cy="170926"/>
                </a:xfrm>
                <a:custGeom>
                  <a:avLst/>
                  <a:gdLst>
                    <a:gd name="connsiteX0" fmla="*/ 200128 w 203324"/>
                    <a:gd name="connsiteY0" fmla="*/ 18476 h 170926"/>
                    <a:gd name="connsiteX1" fmla="*/ 87786 w 203324"/>
                    <a:gd name="connsiteY1" fmla="*/ 156982 h 170926"/>
                    <a:gd name="connsiteX2" fmla="*/ 82066 w 203324"/>
                    <a:gd name="connsiteY2" fmla="*/ 164977 h 170926"/>
                    <a:gd name="connsiteX3" fmla="*/ 64876 w 203324"/>
                    <a:gd name="connsiteY3" fmla="*/ 167695 h 170926"/>
                    <a:gd name="connsiteX4" fmla="*/ 63359 w 203324"/>
                    <a:gd name="connsiteY4" fmla="*/ 166400 h 170926"/>
                    <a:gd name="connsiteX5" fmla="*/ 62285 w 203324"/>
                    <a:gd name="connsiteY5" fmla="*/ 165167 h 170926"/>
                    <a:gd name="connsiteX6" fmla="*/ 2559 w 203324"/>
                    <a:gd name="connsiteY6" fmla="*/ 97730 h 170926"/>
                    <a:gd name="connsiteX7" fmla="*/ 3064 w 203324"/>
                    <a:gd name="connsiteY7" fmla="*/ 80413 h 170926"/>
                    <a:gd name="connsiteX8" fmla="*/ 20382 w 203324"/>
                    <a:gd name="connsiteY8" fmla="*/ 80887 h 170926"/>
                    <a:gd name="connsiteX9" fmla="*/ 20887 w 203324"/>
                    <a:gd name="connsiteY9" fmla="*/ 81456 h 170926"/>
                    <a:gd name="connsiteX10" fmla="*/ 71101 w 203324"/>
                    <a:gd name="connsiteY10" fmla="*/ 138338 h 170926"/>
                    <a:gd name="connsiteX11" fmla="*/ 180314 w 203324"/>
                    <a:gd name="connsiteY11" fmla="*/ 4255 h 170926"/>
                    <a:gd name="connsiteX12" fmla="*/ 188309 w 203324"/>
                    <a:gd name="connsiteY12" fmla="*/ -738 h 170926"/>
                    <a:gd name="connsiteX13" fmla="*/ 202403 w 203324"/>
                    <a:gd name="connsiteY13" fmla="*/ 9596 h 170926"/>
                    <a:gd name="connsiteX14" fmla="*/ 200254 w 203324"/>
                    <a:gd name="connsiteY14" fmla="*/ 18634 h 170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03324" h="170926">
                      <a:moveTo>
                        <a:pt x="200128" y="18476"/>
                      </a:moveTo>
                      <a:lnTo>
                        <a:pt x="87786" y="156982"/>
                      </a:lnTo>
                      <a:lnTo>
                        <a:pt x="82066" y="164977"/>
                      </a:lnTo>
                      <a:cubicBezTo>
                        <a:pt x="78053" y="170476"/>
                        <a:pt x="70374" y="171677"/>
                        <a:pt x="64876" y="167695"/>
                      </a:cubicBezTo>
                      <a:cubicBezTo>
                        <a:pt x="64338" y="167316"/>
                        <a:pt x="63833" y="166873"/>
                        <a:pt x="63359" y="166400"/>
                      </a:cubicBezTo>
                      <a:cubicBezTo>
                        <a:pt x="62980" y="166020"/>
                        <a:pt x="62600" y="165610"/>
                        <a:pt x="62285" y="165167"/>
                      </a:cubicBezTo>
                      <a:lnTo>
                        <a:pt x="2559" y="97730"/>
                      </a:lnTo>
                      <a:cubicBezTo>
                        <a:pt x="-2087" y="92801"/>
                        <a:pt x="-1865" y="85058"/>
                        <a:pt x="3064" y="80413"/>
                      </a:cubicBezTo>
                      <a:cubicBezTo>
                        <a:pt x="7994" y="75736"/>
                        <a:pt x="15736" y="75989"/>
                        <a:pt x="20382" y="80887"/>
                      </a:cubicBezTo>
                      <a:cubicBezTo>
                        <a:pt x="20571" y="81077"/>
                        <a:pt x="20729" y="81267"/>
                        <a:pt x="20887" y="81456"/>
                      </a:cubicBezTo>
                      <a:lnTo>
                        <a:pt x="71101" y="138338"/>
                      </a:lnTo>
                      <a:lnTo>
                        <a:pt x="180314" y="4255"/>
                      </a:lnTo>
                      <a:cubicBezTo>
                        <a:pt x="182241" y="1632"/>
                        <a:pt x="185086" y="-169"/>
                        <a:pt x="188309" y="-738"/>
                      </a:cubicBezTo>
                      <a:cubicBezTo>
                        <a:pt x="195040" y="-1781"/>
                        <a:pt x="201360" y="2865"/>
                        <a:pt x="202403" y="9596"/>
                      </a:cubicBezTo>
                      <a:cubicBezTo>
                        <a:pt x="202877" y="12787"/>
                        <a:pt x="202119" y="16011"/>
                        <a:pt x="200254" y="18634"/>
                      </a:cubicBezTo>
                      <a:close/>
                    </a:path>
                  </a:pathLst>
                </a:custGeom>
                <a:grpFill/>
                <a:ln w="31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0CC877-8DED-A2E8-6EED-3C21ABC70970}"/>
                  </a:ext>
                </a:extLst>
              </p:cNvPr>
              <p:cNvSpPr txBox="1"/>
              <p:nvPr/>
            </p:nvSpPr>
            <p:spPr>
              <a:xfrm>
                <a:off x="2990538" y="3531820"/>
                <a:ext cx="20380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Text-heavy dashboard difficult to understand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C987AB5-58C5-B1DA-9666-B12EA44275AE}"/>
                </a:ext>
              </a:extLst>
            </p:cNvPr>
            <p:cNvGrpSpPr/>
            <p:nvPr/>
          </p:nvGrpSpPr>
          <p:grpSpPr>
            <a:xfrm>
              <a:off x="2513459" y="4362023"/>
              <a:ext cx="2515084" cy="646331"/>
              <a:chOff x="2513459" y="4340751"/>
              <a:chExt cx="2515084" cy="646331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86BA5B5F-4F24-E952-71A3-93EC1F1B4B9F}"/>
                  </a:ext>
                </a:extLst>
              </p:cNvPr>
              <p:cNvGrpSpPr/>
              <p:nvPr/>
            </p:nvGrpSpPr>
            <p:grpSpPr>
              <a:xfrm>
                <a:off x="2513459" y="4455968"/>
                <a:ext cx="369730" cy="369730"/>
                <a:chOff x="4604468" y="3395971"/>
                <a:chExt cx="369730" cy="369730"/>
              </a:xfrm>
              <a:solidFill>
                <a:schemeClr val="accent3"/>
              </a:solidFill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67423383-03DD-0819-C40D-403480EF7472}"/>
                    </a:ext>
                  </a:extLst>
                </p:cNvPr>
                <p:cNvSpPr/>
                <p:nvPr/>
              </p:nvSpPr>
              <p:spPr>
                <a:xfrm>
                  <a:off x="4604468" y="3395971"/>
                  <a:ext cx="369730" cy="369730"/>
                </a:xfrm>
                <a:custGeom>
                  <a:avLst/>
                  <a:gdLst>
                    <a:gd name="connsiteX0" fmla="*/ 184112 w 369730"/>
                    <a:gd name="connsiteY0" fmla="*/ 368847 h 369730"/>
                    <a:gd name="connsiteX1" fmla="*/ -784 w 369730"/>
                    <a:gd name="connsiteY1" fmla="*/ 184013 h 369730"/>
                    <a:gd name="connsiteX2" fmla="*/ 184049 w 369730"/>
                    <a:gd name="connsiteY2" fmla="*/ -884 h 369730"/>
                    <a:gd name="connsiteX3" fmla="*/ 368946 w 369730"/>
                    <a:gd name="connsiteY3" fmla="*/ 183950 h 369730"/>
                    <a:gd name="connsiteX4" fmla="*/ 368946 w 369730"/>
                    <a:gd name="connsiteY4" fmla="*/ 183981 h 369730"/>
                    <a:gd name="connsiteX5" fmla="*/ 184112 w 369730"/>
                    <a:gd name="connsiteY5" fmla="*/ 368847 h 369730"/>
                    <a:gd name="connsiteX6" fmla="*/ 184112 w 369730"/>
                    <a:gd name="connsiteY6" fmla="*/ 20763 h 369730"/>
                    <a:gd name="connsiteX7" fmla="*/ 20831 w 369730"/>
                    <a:gd name="connsiteY7" fmla="*/ 183981 h 369730"/>
                    <a:gd name="connsiteX8" fmla="*/ 184049 w 369730"/>
                    <a:gd name="connsiteY8" fmla="*/ 347263 h 369730"/>
                    <a:gd name="connsiteX9" fmla="*/ 347331 w 369730"/>
                    <a:gd name="connsiteY9" fmla="*/ 184045 h 369730"/>
                    <a:gd name="connsiteX10" fmla="*/ 347331 w 369730"/>
                    <a:gd name="connsiteY10" fmla="*/ 183981 h 369730"/>
                    <a:gd name="connsiteX11" fmla="*/ 184112 w 369730"/>
                    <a:gd name="connsiteY11" fmla="*/ 20763 h 369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69730" h="369730">
                      <a:moveTo>
                        <a:pt x="184112" y="368847"/>
                      </a:moveTo>
                      <a:cubicBezTo>
                        <a:pt x="82010" y="368878"/>
                        <a:pt x="-753" y="286116"/>
                        <a:pt x="-784" y="184013"/>
                      </a:cubicBezTo>
                      <a:cubicBezTo>
                        <a:pt x="-816" y="81911"/>
                        <a:pt x="81947" y="-852"/>
                        <a:pt x="184049" y="-884"/>
                      </a:cubicBezTo>
                      <a:cubicBezTo>
                        <a:pt x="286152" y="-916"/>
                        <a:pt x="368915" y="81847"/>
                        <a:pt x="368946" y="183950"/>
                      </a:cubicBezTo>
                      <a:cubicBezTo>
                        <a:pt x="368946" y="183950"/>
                        <a:pt x="368946" y="183981"/>
                        <a:pt x="368946" y="183981"/>
                      </a:cubicBezTo>
                      <a:cubicBezTo>
                        <a:pt x="368852" y="286021"/>
                        <a:pt x="286152" y="368721"/>
                        <a:pt x="184112" y="368847"/>
                      </a:cubicBezTo>
                      <a:close/>
                      <a:moveTo>
                        <a:pt x="184112" y="20763"/>
                      </a:moveTo>
                      <a:cubicBezTo>
                        <a:pt x="93955" y="20731"/>
                        <a:pt x="20862" y="93824"/>
                        <a:pt x="20831" y="183981"/>
                      </a:cubicBezTo>
                      <a:cubicBezTo>
                        <a:pt x="20799" y="274139"/>
                        <a:pt x="93892" y="347232"/>
                        <a:pt x="184049" y="347263"/>
                      </a:cubicBezTo>
                      <a:cubicBezTo>
                        <a:pt x="274207" y="347295"/>
                        <a:pt x="347299" y="274202"/>
                        <a:pt x="347331" y="184045"/>
                      </a:cubicBezTo>
                      <a:cubicBezTo>
                        <a:pt x="347331" y="184013"/>
                        <a:pt x="347331" y="184013"/>
                        <a:pt x="347331" y="183981"/>
                      </a:cubicBezTo>
                      <a:cubicBezTo>
                        <a:pt x="347236" y="93887"/>
                        <a:pt x="274207" y="20857"/>
                        <a:pt x="184112" y="20763"/>
                      </a:cubicBezTo>
                      <a:close/>
                    </a:path>
                  </a:pathLst>
                </a:custGeom>
                <a:grpFill/>
                <a:ln w="31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C0B4AF6-0F66-552C-F6DA-8E5CA01DAB5C}"/>
                    </a:ext>
                  </a:extLst>
                </p:cNvPr>
                <p:cNvSpPr/>
                <p:nvPr/>
              </p:nvSpPr>
              <p:spPr>
                <a:xfrm>
                  <a:off x="4680823" y="3497991"/>
                  <a:ext cx="203324" cy="170926"/>
                </a:xfrm>
                <a:custGeom>
                  <a:avLst/>
                  <a:gdLst>
                    <a:gd name="connsiteX0" fmla="*/ 200128 w 203324"/>
                    <a:gd name="connsiteY0" fmla="*/ 18476 h 170926"/>
                    <a:gd name="connsiteX1" fmla="*/ 87786 w 203324"/>
                    <a:gd name="connsiteY1" fmla="*/ 156982 h 170926"/>
                    <a:gd name="connsiteX2" fmla="*/ 82066 w 203324"/>
                    <a:gd name="connsiteY2" fmla="*/ 164977 h 170926"/>
                    <a:gd name="connsiteX3" fmla="*/ 64876 w 203324"/>
                    <a:gd name="connsiteY3" fmla="*/ 167695 h 170926"/>
                    <a:gd name="connsiteX4" fmla="*/ 63359 w 203324"/>
                    <a:gd name="connsiteY4" fmla="*/ 166400 h 170926"/>
                    <a:gd name="connsiteX5" fmla="*/ 62285 w 203324"/>
                    <a:gd name="connsiteY5" fmla="*/ 165167 h 170926"/>
                    <a:gd name="connsiteX6" fmla="*/ 2559 w 203324"/>
                    <a:gd name="connsiteY6" fmla="*/ 97730 h 170926"/>
                    <a:gd name="connsiteX7" fmla="*/ 3064 w 203324"/>
                    <a:gd name="connsiteY7" fmla="*/ 80413 h 170926"/>
                    <a:gd name="connsiteX8" fmla="*/ 20382 w 203324"/>
                    <a:gd name="connsiteY8" fmla="*/ 80887 h 170926"/>
                    <a:gd name="connsiteX9" fmla="*/ 20887 w 203324"/>
                    <a:gd name="connsiteY9" fmla="*/ 81456 h 170926"/>
                    <a:gd name="connsiteX10" fmla="*/ 71101 w 203324"/>
                    <a:gd name="connsiteY10" fmla="*/ 138338 h 170926"/>
                    <a:gd name="connsiteX11" fmla="*/ 180314 w 203324"/>
                    <a:gd name="connsiteY11" fmla="*/ 4255 h 170926"/>
                    <a:gd name="connsiteX12" fmla="*/ 188309 w 203324"/>
                    <a:gd name="connsiteY12" fmla="*/ -738 h 170926"/>
                    <a:gd name="connsiteX13" fmla="*/ 202403 w 203324"/>
                    <a:gd name="connsiteY13" fmla="*/ 9596 h 170926"/>
                    <a:gd name="connsiteX14" fmla="*/ 200254 w 203324"/>
                    <a:gd name="connsiteY14" fmla="*/ 18634 h 170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03324" h="170926">
                      <a:moveTo>
                        <a:pt x="200128" y="18476"/>
                      </a:moveTo>
                      <a:lnTo>
                        <a:pt x="87786" y="156982"/>
                      </a:lnTo>
                      <a:lnTo>
                        <a:pt x="82066" y="164977"/>
                      </a:lnTo>
                      <a:cubicBezTo>
                        <a:pt x="78053" y="170476"/>
                        <a:pt x="70374" y="171677"/>
                        <a:pt x="64876" y="167695"/>
                      </a:cubicBezTo>
                      <a:cubicBezTo>
                        <a:pt x="64338" y="167316"/>
                        <a:pt x="63833" y="166873"/>
                        <a:pt x="63359" y="166400"/>
                      </a:cubicBezTo>
                      <a:cubicBezTo>
                        <a:pt x="62980" y="166020"/>
                        <a:pt x="62600" y="165610"/>
                        <a:pt x="62285" y="165167"/>
                      </a:cubicBezTo>
                      <a:lnTo>
                        <a:pt x="2559" y="97730"/>
                      </a:lnTo>
                      <a:cubicBezTo>
                        <a:pt x="-2087" y="92801"/>
                        <a:pt x="-1865" y="85058"/>
                        <a:pt x="3064" y="80413"/>
                      </a:cubicBezTo>
                      <a:cubicBezTo>
                        <a:pt x="7994" y="75736"/>
                        <a:pt x="15736" y="75989"/>
                        <a:pt x="20382" y="80887"/>
                      </a:cubicBezTo>
                      <a:cubicBezTo>
                        <a:pt x="20571" y="81077"/>
                        <a:pt x="20729" y="81267"/>
                        <a:pt x="20887" y="81456"/>
                      </a:cubicBezTo>
                      <a:lnTo>
                        <a:pt x="71101" y="138338"/>
                      </a:lnTo>
                      <a:lnTo>
                        <a:pt x="180314" y="4255"/>
                      </a:lnTo>
                      <a:cubicBezTo>
                        <a:pt x="182241" y="1632"/>
                        <a:pt x="185086" y="-169"/>
                        <a:pt x="188309" y="-738"/>
                      </a:cubicBezTo>
                      <a:cubicBezTo>
                        <a:pt x="195040" y="-1781"/>
                        <a:pt x="201360" y="2865"/>
                        <a:pt x="202403" y="9596"/>
                      </a:cubicBezTo>
                      <a:cubicBezTo>
                        <a:pt x="202877" y="12787"/>
                        <a:pt x="202119" y="16011"/>
                        <a:pt x="200254" y="18634"/>
                      </a:cubicBezTo>
                      <a:close/>
                    </a:path>
                  </a:pathLst>
                </a:custGeom>
                <a:grpFill/>
                <a:ln w="31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DD55D90-BF07-78A8-43BB-301879FC88C3}"/>
                  </a:ext>
                </a:extLst>
              </p:cNvPr>
              <p:cNvSpPr txBox="1"/>
              <p:nvPr/>
            </p:nvSpPr>
            <p:spPr>
              <a:xfrm>
                <a:off x="2990538" y="4340751"/>
                <a:ext cx="20380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/>
                  <a:t>No clarity on why recommendations were given</a:t>
                </a:r>
                <a:endParaRPr lang="en-US" altLang="en-US" sz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05EFC6E-26F9-CCDD-CA9A-D17B735D5B2B}"/>
                </a:ext>
              </a:extLst>
            </p:cNvPr>
            <p:cNvGrpSpPr/>
            <p:nvPr/>
          </p:nvGrpSpPr>
          <p:grpSpPr>
            <a:xfrm>
              <a:off x="2513459" y="5156647"/>
              <a:ext cx="2690510" cy="484947"/>
              <a:chOff x="2513459" y="5156647"/>
              <a:chExt cx="2690510" cy="484947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F041E33-4A70-9589-068A-F27866FAA48C}"/>
                  </a:ext>
                </a:extLst>
              </p:cNvPr>
              <p:cNvGrpSpPr/>
              <p:nvPr/>
            </p:nvGrpSpPr>
            <p:grpSpPr>
              <a:xfrm>
                <a:off x="2513459" y="5271864"/>
                <a:ext cx="369730" cy="369730"/>
                <a:chOff x="4604468" y="3395971"/>
                <a:chExt cx="369730" cy="369730"/>
              </a:xfrm>
              <a:solidFill>
                <a:schemeClr val="accent3"/>
              </a:solidFill>
            </p:grpSpPr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03BCD324-3CB4-4AC9-F146-1E9ABD18B2FF}"/>
                    </a:ext>
                  </a:extLst>
                </p:cNvPr>
                <p:cNvSpPr/>
                <p:nvPr/>
              </p:nvSpPr>
              <p:spPr>
                <a:xfrm>
                  <a:off x="4604468" y="3395971"/>
                  <a:ext cx="369730" cy="369730"/>
                </a:xfrm>
                <a:custGeom>
                  <a:avLst/>
                  <a:gdLst>
                    <a:gd name="connsiteX0" fmla="*/ 184112 w 369730"/>
                    <a:gd name="connsiteY0" fmla="*/ 368847 h 369730"/>
                    <a:gd name="connsiteX1" fmla="*/ -784 w 369730"/>
                    <a:gd name="connsiteY1" fmla="*/ 184013 h 369730"/>
                    <a:gd name="connsiteX2" fmla="*/ 184049 w 369730"/>
                    <a:gd name="connsiteY2" fmla="*/ -884 h 369730"/>
                    <a:gd name="connsiteX3" fmla="*/ 368946 w 369730"/>
                    <a:gd name="connsiteY3" fmla="*/ 183950 h 369730"/>
                    <a:gd name="connsiteX4" fmla="*/ 368946 w 369730"/>
                    <a:gd name="connsiteY4" fmla="*/ 183981 h 369730"/>
                    <a:gd name="connsiteX5" fmla="*/ 184112 w 369730"/>
                    <a:gd name="connsiteY5" fmla="*/ 368847 h 369730"/>
                    <a:gd name="connsiteX6" fmla="*/ 184112 w 369730"/>
                    <a:gd name="connsiteY6" fmla="*/ 20763 h 369730"/>
                    <a:gd name="connsiteX7" fmla="*/ 20831 w 369730"/>
                    <a:gd name="connsiteY7" fmla="*/ 183981 h 369730"/>
                    <a:gd name="connsiteX8" fmla="*/ 184049 w 369730"/>
                    <a:gd name="connsiteY8" fmla="*/ 347263 h 369730"/>
                    <a:gd name="connsiteX9" fmla="*/ 347331 w 369730"/>
                    <a:gd name="connsiteY9" fmla="*/ 184045 h 369730"/>
                    <a:gd name="connsiteX10" fmla="*/ 347331 w 369730"/>
                    <a:gd name="connsiteY10" fmla="*/ 183981 h 369730"/>
                    <a:gd name="connsiteX11" fmla="*/ 184112 w 369730"/>
                    <a:gd name="connsiteY11" fmla="*/ 20763 h 369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69730" h="369730">
                      <a:moveTo>
                        <a:pt x="184112" y="368847"/>
                      </a:moveTo>
                      <a:cubicBezTo>
                        <a:pt x="82010" y="368878"/>
                        <a:pt x="-753" y="286116"/>
                        <a:pt x="-784" y="184013"/>
                      </a:cubicBezTo>
                      <a:cubicBezTo>
                        <a:pt x="-816" y="81911"/>
                        <a:pt x="81947" y="-852"/>
                        <a:pt x="184049" y="-884"/>
                      </a:cubicBezTo>
                      <a:cubicBezTo>
                        <a:pt x="286152" y="-916"/>
                        <a:pt x="368915" y="81847"/>
                        <a:pt x="368946" y="183950"/>
                      </a:cubicBezTo>
                      <a:cubicBezTo>
                        <a:pt x="368946" y="183950"/>
                        <a:pt x="368946" y="183981"/>
                        <a:pt x="368946" y="183981"/>
                      </a:cubicBezTo>
                      <a:cubicBezTo>
                        <a:pt x="368852" y="286021"/>
                        <a:pt x="286152" y="368721"/>
                        <a:pt x="184112" y="368847"/>
                      </a:cubicBezTo>
                      <a:close/>
                      <a:moveTo>
                        <a:pt x="184112" y="20763"/>
                      </a:moveTo>
                      <a:cubicBezTo>
                        <a:pt x="93955" y="20731"/>
                        <a:pt x="20862" y="93824"/>
                        <a:pt x="20831" y="183981"/>
                      </a:cubicBezTo>
                      <a:cubicBezTo>
                        <a:pt x="20799" y="274139"/>
                        <a:pt x="93892" y="347232"/>
                        <a:pt x="184049" y="347263"/>
                      </a:cubicBezTo>
                      <a:cubicBezTo>
                        <a:pt x="274207" y="347295"/>
                        <a:pt x="347299" y="274202"/>
                        <a:pt x="347331" y="184045"/>
                      </a:cubicBezTo>
                      <a:cubicBezTo>
                        <a:pt x="347331" y="184013"/>
                        <a:pt x="347331" y="184013"/>
                        <a:pt x="347331" y="183981"/>
                      </a:cubicBezTo>
                      <a:cubicBezTo>
                        <a:pt x="347236" y="93887"/>
                        <a:pt x="274207" y="20857"/>
                        <a:pt x="184112" y="20763"/>
                      </a:cubicBezTo>
                      <a:close/>
                    </a:path>
                  </a:pathLst>
                </a:custGeom>
                <a:grpFill/>
                <a:ln w="31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3DB9E71F-3D44-C925-B3CF-116C71B35405}"/>
                    </a:ext>
                  </a:extLst>
                </p:cNvPr>
                <p:cNvSpPr/>
                <p:nvPr/>
              </p:nvSpPr>
              <p:spPr>
                <a:xfrm>
                  <a:off x="4680823" y="3497991"/>
                  <a:ext cx="203324" cy="170926"/>
                </a:xfrm>
                <a:custGeom>
                  <a:avLst/>
                  <a:gdLst>
                    <a:gd name="connsiteX0" fmla="*/ 200128 w 203324"/>
                    <a:gd name="connsiteY0" fmla="*/ 18476 h 170926"/>
                    <a:gd name="connsiteX1" fmla="*/ 87786 w 203324"/>
                    <a:gd name="connsiteY1" fmla="*/ 156982 h 170926"/>
                    <a:gd name="connsiteX2" fmla="*/ 82066 w 203324"/>
                    <a:gd name="connsiteY2" fmla="*/ 164977 h 170926"/>
                    <a:gd name="connsiteX3" fmla="*/ 64876 w 203324"/>
                    <a:gd name="connsiteY3" fmla="*/ 167695 h 170926"/>
                    <a:gd name="connsiteX4" fmla="*/ 63359 w 203324"/>
                    <a:gd name="connsiteY4" fmla="*/ 166400 h 170926"/>
                    <a:gd name="connsiteX5" fmla="*/ 62285 w 203324"/>
                    <a:gd name="connsiteY5" fmla="*/ 165167 h 170926"/>
                    <a:gd name="connsiteX6" fmla="*/ 2559 w 203324"/>
                    <a:gd name="connsiteY6" fmla="*/ 97730 h 170926"/>
                    <a:gd name="connsiteX7" fmla="*/ 3064 w 203324"/>
                    <a:gd name="connsiteY7" fmla="*/ 80413 h 170926"/>
                    <a:gd name="connsiteX8" fmla="*/ 20382 w 203324"/>
                    <a:gd name="connsiteY8" fmla="*/ 80887 h 170926"/>
                    <a:gd name="connsiteX9" fmla="*/ 20887 w 203324"/>
                    <a:gd name="connsiteY9" fmla="*/ 81456 h 170926"/>
                    <a:gd name="connsiteX10" fmla="*/ 71101 w 203324"/>
                    <a:gd name="connsiteY10" fmla="*/ 138338 h 170926"/>
                    <a:gd name="connsiteX11" fmla="*/ 180314 w 203324"/>
                    <a:gd name="connsiteY11" fmla="*/ 4255 h 170926"/>
                    <a:gd name="connsiteX12" fmla="*/ 188309 w 203324"/>
                    <a:gd name="connsiteY12" fmla="*/ -738 h 170926"/>
                    <a:gd name="connsiteX13" fmla="*/ 202403 w 203324"/>
                    <a:gd name="connsiteY13" fmla="*/ 9596 h 170926"/>
                    <a:gd name="connsiteX14" fmla="*/ 200254 w 203324"/>
                    <a:gd name="connsiteY14" fmla="*/ 18634 h 170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03324" h="170926">
                      <a:moveTo>
                        <a:pt x="200128" y="18476"/>
                      </a:moveTo>
                      <a:lnTo>
                        <a:pt x="87786" y="156982"/>
                      </a:lnTo>
                      <a:lnTo>
                        <a:pt x="82066" y="164977"/>
                      </a:lnTo>
                      <a:cubicBezTo>
                        <a:pt x="78053" y="170476"/>
                        <a:pt x="70374" y="171677"/>
                        <a:pt x="64876" y="167695"/>
                      </a:cubicBezTo>
                      <a:cubicBezTo>
                        <a:pt x="64338" y="167316"/>
                        <a:pt x="63833" y="166873"/>
                        <a:pt x="63359" y="166400"/>
                      </a:cubicBezTo>
                      <a:cubicBezTo>
                        <a:pt x="62980" y="166020"/>
                        <a:pt x="62600" y="165610"/>
                        <a:pt x="62285" y="165167"/>
                      </a:cubicBezTo>
                      <a:lnTo>
                        <a:pt x="2559" y="97730"/>
                      </a:lnTo>
                      <a:cubicBezTo>
                        <a:pt x="-2087" y="92801"/>
                        <a:pt x="-1865" y="85058"/>
                        <a:pt x="3064" y="80413"/>
                      </a:cubicBezTo>
                      <a:cubicBezTo>
                        <a:pt x="7994" y="75736"/>
                        <a:pt x="15736" y="75989"/>
                        <a:pt x="20382" y="80887"/>
                      </a:cubicBezTo>
                      <a:cubicBezTo>
                        <a:pt x="20571" y="81077"/>
                        <a:pt x="20729" y="81267"/>
                        <a:pt x="20887" y="81456"/>
                      </a:cubicBezTo>
                      <a:lnTo>
                        <a:pt x="71101" y="138338"/>
                      </a:lnTo>
                      <a:lnTo>
                        <a:pt x="180314" y="4255"/>
                      </a:lnTo>
                      <a:cubicBezTo>
                        <a:pt x="182241" y="1632"/>
                        <a:pt x="185086" y="-169"/>
                        <a:pt x="188309" y="-738"/>
                      </a:cubicBezTo>
                      <a:cubicBezTo>
                        <a:pt x="195040" y="-1781"/>
                        <a:pt x="201360" y="2865"/>
                        <a:pt x="202403" y="9596"/>
                      </a:cubicBezTo>
                      <a:cubicBezTo>
                        <a:pt x="202877" y="12787"/>
                        <a:pt x="202119" y="16011"/>
                        <a:pt x="200254" y="18634"/>
                      </a:cubicBezTo>
                      <a:close/>
                    </a:path>
                  </a:pathLst>
                </a:custGeom>
                <a:grpFill/>
                <a:ln w="31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2F3FAD6-EE93-0B1B-E514-0B50A36006A4}"/>
                  </a:ext>
                </a:extLst>
              </p:cNvPr>
              <p:cNvSpPr txBox="1"/>
              <p:nvPr/>
            </p:nvSpPr>
            <p:spPr>
              <a:xfrm>
                <a:off x="2990538" y="5156647"/>
                <a:ext cx="221343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Limited guidance for first-time users</a:t>
                </a:r>
                <a:endParaRPr lang="en-GB" sz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0FE1F30-F499-00DF-C1EB-A74AA9735165}"/>
                </a:ext>
              </a:extLst>
            </p:cNvPr>
            <p:cNvSpPr txBox="1"/>
            <p:nvPr/>
          </p:nvSpPr>
          <p:spPr>
            <a:xfrm>
              <a:off x="6731901" y="2060636"/>
              <a:ext cx="31427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400" b="1" dirty="0"/>
                <a:t>After Feedback</a:t>
              </a:r>
              <a:endParaRPr lang="en-IN" sz="2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82C157D-A206-9681-7C55-59A15489CB18}"/>
                </a:ext>
              </a:extLst>
            </p:cNvPr>
            <p:cNvGrpSpPr/>
            <p:nvPr/>
          </p:nvGrpSpPr>
          <p:grpSpPr>
            <a:xfrm>
              <a:off x="7125505" y="2772773"/>
              <a:ext cx="2515084" cy="484947"/>
              <a:chOff x="2513459" y="2772773"/>
              <a:chExt cx="2515084" cy="484947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2DF0E088-674B-DCC0-09DA-17A28F1991BC}"/>
                  </a:ext>
                </a:extLst>
              </p:cNvPr>
              <p:cNvGrpSpPr/>
              <p:nvPr/>
            </p:nvGrpSpPr>
            <p:grpSpPr>
              <a:xfrm>
                <a:off x="2513459" y="2887990"/>
                <a:ext cx="369730" cy="369730"/>
                <a:chOff x="4604468" y="3395971"/>
                <a:chExt cx="369730" cy="369730"/>
              </a:xfrm>
              <a:solidFill>
                <a:schemeClr val="accent3"/>
              </a:solidFill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BBA56771-43CD-36FA-FA88-973813DC4F3B}"/>
                    </a:ext>
                  </a:extLst>
                </p:cNvPr>
                <p:cNvSpPr/>
                <p:nvPr/>
              </p:nvSpPr>
              <p:spPr>
                <a:xfrm>
                  <a:off x="4604468" y="3395971"/>
                  <a:ext cx="369730" cy="369730"/>
                </a:xfrm>
                <a:custGeom>
                  <a:avLst/>
                  <a:gdLst>
                    <a:gd name="connsiteX0" fmla="*/ 184112 w 369730"/>
                    <a:gd name="connsiteY0" fmla="*/ 368847 h 369730"/>
                    <a:gd name="connsiteX1" fmla="*/ -784 w 369730"/>
                    <a:gd name="connsiteY1" fmla="*/ 184013 h 369730"/>
                    <a:gd name="connsiteX2" fmla="*/ 184049 w 369730"/>
                    <a:gd name="connsiteY2" fmla="*/ -884 h 369730"/>
                    <a:gd name="connsiteX3" fmla="*/ 368946 w 369730"/>
                    <a:gd name="connsiteY3" fmla="*/ 183950 h 369730"/>
                    <a:gd name="connsiteX4" fmla="*/ 368946 w 369730"/>
                    <a:gd name="connsiteY4" fmla="*/ 183981 h 369730"/>
                    <a:gd name="connsiteX5" fmla="*/ 184112 w 369730"/>
                    <a:gd name="connsiteY5" fmla="*/ 368847 h 369730"/>
                    <a:gd name="connsiteX6" fmla="*/ 184112 w 369730"/>
                    <a:gd name="connsiteY6" fmla="*/ 20763 h 369730"/>
                    <a:gd name="connsiteX7" fmla="*/ 20831 w 369730"/>
                    <a:gd name="connsiteY7" fmla="*/ 183981 h 369730"/>
                    <a:gd name="connsiteX8" fmla="*/ 184049 w 369730"/>
                    <a:gd name="connsiteY8" fmla="*/ 347263 h 369730"/>
                    <a:gd name="connsiteX9" fmla="*/ 347331 w 369730"/>
                    <a:gd name="connsiteY9" fmla="*/ 184045 h 369730"/>
                    <a:gd name="connsiteX10" fmla="*/ 347331 w 369730"/>
                    <a:gd name="connsiteY10" fmla="*/ 183981 h 369730"/>
                    <a:gd name="connsiteX11" fmla="*/ 184112 w 369730"/>
                    <a:gd name="connsiteY11" fmla="*/ 20763 h 369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69730" h="369730">
                      <a:moveTo>
                        <a:pt x="184112" y="368847"/>
                      </a:moveTo>
                      <a:cubicBezTo>
                        <a:pt x="82010" y="368878"/>
                        <a:pt x="-753" y="286116"/>
                        <a:pt x="-784" y="184013"/>
                      </a:cubicBezTo>
                      <a:cubicBezTo>
                        <a:pt x="-816" y="81911"/>
                        <a:pt x="81947" y="-852"/>
                        <a:pt x="184049" y="-884"/>
                      </a:cubicBezTo>
                      <a:cubicBezTo>
                        <a:pt x="286152" y="-916"/>
                        <a:pt x="368915" y="81847"/>
                        <a:pt x="368946" y="183950"/>
                      </a:cubicBezTo>
                      <a:cubicBezTo>
                        <a:pt x="368946" y="183950"/>
                        <a:pt x="368946" y="183981"/>
                        <a:pt x="368946" y="183981"/>
                      </a:cubicBezTo>
                      <a:cubicBezTo>
                        <a:pt x="368852" y="286021"/>
                        <a:pt x="286152" y="368721"/>
                        <a:pt x="184112" y="368847"/>
                      </a:cubicBezTo>
                      <a:close/>
                      <a:moveTo>
                        <a:pt x="184112" y="20763"/>
                      </a:moveTo>
                      <a:cubicBezTo>
                        <a:pt x="93955" y="20731"/>
                        <a:pt x="20862" y="93824"/>
                        <a:pt x="20831" y="183981"/>
                      </a:cubicBezTo>
                      <a:cubicBezTo>
                        <a:pt x="20799" y="274139"/>
                        <a:pt x="93892" y="347232"/>
                        <a:pt x="184049" y="347263"/>
                      </a:cubicBezTo>
                      <a:cubicBezTo>
                        <a:pt x="274207" y="347295"/>
                        <a:pt x="347299" y="274202"/>
                        <a:pt x="347331" y="184045"/>
                      </a:cubicBezTo>
                      <a:cubicBezTo>
                        <a:pt x="347331" y="184013"/>
                        <a:pt x="347331" y="184013"/>
                        <a:pt x="347331" y="183981"/>
                      </a:cubicBezTo>
                      <a:cubicBezTo>
                        <a:pt x="347236" y="93887"/>
                        <a:pt x="274207" y="20857"/>
                        <a:pt x="184112" y="20763"/>
                      </a:cubicBezTo>
                      <a:close/>
                    </a:path>
                  </a:pathLst>
                </a:custGeom>
                <a:grpFill/>
                <a:ln w="31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007492C6-B2D6-95CE-FEF3-DC679CFBB2EC}"/>
                    </a:ext>
                  </a:extLst>
                </p:cNvPr>
                <p:cNvSpPr/>
                <p:nvPr/>
              </p:nvSpPr>
              <p:spPr>
                <a:xfrm>
                  <a:off x="4680823" y="3497991"/>
                  <a:ext cx="203324" cy="170926"/>
                </a:xfrm>
                <a:custGeom>
                  <a:avLst/>
                  <a:gdLst>
                    <a:gd name="connsiteX0" fmla="*/ 200128 w 203324"/>
                    <a:gd name="connsiteY0" fmla="*/ 18476 h 170926"/>
                    <a:gd name="connsiteX1" fmla="*/ 87786 w 203324"/>
                    <a:gd name="connsiteY1" fmla="*/ 156982 h 170926"/>
                    <a:gd name="connsiteX2" fmla="*/ 82066 w 203324"/>
                    <a:gd name="connsiteY2" fmla="*/ 164977 h 170926"/>
                    <a:gd name="connsiteX3" fmla="*/ 64876 w 203324"/>
                    <a:gd name="connsiteY3" fmla="*/ 167695 h 170926"/>
                    <a:gd name="connsiteX4" fmla="*/ 63359 w 203324"/>
                    <a:gd name="connsiteY4" fmla="*/ 166400 h 170926"/>
                    <a:gd name="connsiteX5" fmla="*/ 62285 w 203324"/>
                    <a:gd name="connsiteY5" fmla="*/ 165167 h 170926"/>
                    <a:gd name="connsiteX6" fmla="*/ 2559 w 203324"/>
                    <a:gd name="connsiteY6" fmla="*/ 97730 h 170926"/>
                    <a:gd name="connsiteX7" fmla="*/ 3064 w 203324"/>
                    <a:gd name="connsiteY7" fmla="*/ 80413 h 170926"/>
                    <a:gd name="connsiteX8" fmla="*/ 20382 w 203324"/>
                    <a:gd name="connsiteY8" fmla="*/ 80887 h 170926"/>
                    <a:gd name="connsiteX9" fmla="*/ 20887 w 203324"/>
                    <a:gd name="connsiteY9" fmla="*/ 81456 h 170926"/>
                    <a:gd name="connsiteX10" fmla="*/ 71101 w 203324"/>
                    <a:gd name="connsiteY10" fmla="*/ 138338 h 170926"/>
                    <a:gd name="connsiteX11" fmla="*/ 180314 w 203324"/>
                    <a:gd name="connsiteY11" fmla="*/ 4255 h 170926"/>
                    <a:gd name="connsiteX12" fmla="*/ 188309 w 203324"/>
                    <a:gd name="connsiteY12" fmla="*/ -738 h 170926"/>
                    <a:gd name="connsiteX13" fmla="*/ 202403 w 203324"/>
                    <a:gd name="connsiteY13" fmla="*/ 9596 h 170926"/>
                    <a:gd name="connsiteX14" fmla="*/ 200254 w 203324"/>
                    <a:gd name="connsiteY14" fmla="*/ 18634 h 170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03324" h="170926">
                      <a:moveTo>
                        <a:pt x="200128" y="18476"/>
                      </a:moveTo>
                      <a:lnTo>
                        <a:pt x="87786" y="156982"/>
                      </a:lnTo>
                      <a:lnTo>
                        <a:pt x="82066" y="164977"/>
                      </a:lnTo>
                      <a:cubicBezTo>
                        <a:pt x="78053" y="170476"/>
                        <a:pt x="70374" y="171677"/>
                        <a:pt x="64876" y="167695"/>
                      </a:cubicBezTo>
                      <a:cubicBezTo>
                        <a:pt x="64338" y="167316"/>
                        <a:pt x="63833" y="166873"/>
                        <a:pt x="63359" y="166400"/>
                      </a:cubicBezTo>
                      <a:cubicBezTo>
                        <a:pt x="62980" y="166020"/>
                        <a:pt x="62600" y="165610"/>
                        <a:pt x="62285" y="165167"/>
                      </a:cubicBezTo>
                      <a:lnTo>
                        <a:pt x="2559" y="97730"/>
                      </a:lnTo>
                      <a:cubicBezTo>
                        <a:pt x="-2087" y="92801"/>
                        <a:pt x="-1865" y="85058"/>
                        <a:pt x="3064" y="80413"/>
                      </a:cubicBezTo>
                      <a:cubicBezTo>
                        <a:pt x="7994" y="75736"/>
                        <a:pt x="15736" y="75989"/>
                        <a:pt x="20382" y="80887"/>
                      </a:cubicBezTo>
                      <a:cubicBezTo>
                        <a:pt x="20571" y="81077"/>
                        <a:pt x="20729" y="81267"/>
                        <a:pt x="20887" y="81456"/>
                      </a:cubicBezTo>
                      <a:lnTo>
                        <a:pt x="71101" y="138338"/>
                      </a:lnTo>
                      <a:lnTo>
                        <a:pt x="180314" y="4255"/>
                      </a:lnTo>
                      <a:cubicBezTo>
                        <a:pt x="182241" y="1632"/>
                        <a:pt x="185086" y="-169"/>
                        <a:pt x="188309" y="-738"/>
                      </a:cubicBezTo>
                      <a:cubicBezTo>
                        <a:pt x="195040" y="-1781"/>
                        <a:pt x="201360" y="2865"/>
                        <a:pt x="202403" y="9596"/>
                      </a:cubicBezTo>
                      <a:cubicBezTo>
                        <a:pt x="202877" y="12787"/>
                        <a:pt x="202119" y="16011"/>
                        <a:pt x="200254" y="18634"/>
                      </a:cubicBezTo>
                      <a:close/>
                    </a:path>
                  </a:pathLst>
                </a:custGeom>
                <a:grpFill/>
                <a:ln w="31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38A48B8-2A3A-0325-9EFB-226ACEBDE2B5}"/>
                  </a:ext>
                </a:extLst>
              </p:cNvPr>
              <p:cNvSpPr txBox="1"/>
              <p:nvPr/>
            </p:nvSpPr>
            <p:spPr>
              <a:xfrm>
                <a:off x="2990538" y="2772773"/>
                <a:ext cx="2038005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dirty="0"/>
                  <a:t>Predictions explained using </a:t>
                </a:r>
                <a:r>
                  <a:rPr lang="en-US" sz="1100" b="1" dirty="0"/>
                  <a:t>simple visuals and icons</a:t>
                </a:r>
                <a:endParaRPr lang="en-US" altLang="en-US" sz="11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95F964D-1C95-5D52-A640-7555EADE730D}"/>
                </a:ext>
              </a:extLst>
            </p:cNvPr>
            <p:cNvGrpSpPr/>
            <p:nvPr/>
          </p:nvGrpSpPr>
          <p:grpSpPr>
            <a:xfrm>
              <a:off x="7137296" y="3680249"/>
              <a:ext cx="2712896" cy="484947"/>
              <a:chOff x="2513459" y="3531820"/>
              <a:chExt cx="2712896" cy="484947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79CE90EC-99E1-8BEE-FFB8-9FD2EA845B3E}"/>
                  </a:ext>
                </a:extLst>
              </p:cNvPr>
              <p:cNvGrpSpPr/>
              <p:nvPr/>
            </p:nvGrpSpPr>
            <p:grpSpPr>
              <a:xfrm>
                <a:off x="2513459" y="3647037"/>
                <a:ext cx="369730" cy="369730"/>
                <a:chOff x="4604468" y="3395971"/>
                <a:chExt cx="369730" cy="369730"/>
              </a:xfrm>
              <a:solidFill>
                <a:schemeClr val="accent3"/>
              </a:solidFill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33884EC9-4D71-CF9B-1973-DD0054539F8D}"/>
                    </a:ext>
                  </a:extLst>
                </p:cNvPr>
                <p:cNvSpPr/>
                <p:nvPr/>
              </p:nvSpPr>
              <p:spPr>
                <a:xfrm>
                  <a:off x="4604468" y="3395971"/>
                  <a:ext cx="369730" cy="369730"/>
                </a:xfrm>
                <a:custGeom>
                  <a:avLst/>
                  <a:gdLst>
                    <a:gd name="connsiteX0" fmla="*/ 184112 w 369730"/>
                    <a:gd name="connsiteY0" fmla="*/ 368847 h 369730"/>
                    <a:gd name="connsiteX1" fmla="*/ -784 w 369730"/>
                    <a:gd name="connsiteY1" fmla="*/ 184013 h 369730"/>
                    <a:gd name="connsiteX2" fmla="*/ 184049 w 369730"/>
                    <a:gd name="connsiteY2" fmla="*/ -884 h 369730"/>
                    <a:gd name="connsiteX3" fmla="*/ 368946 w 369730"/>
                    <a:gd name="connsiteY3" fmla="*/ 183950 h 369730"/>
                    <a:gd name="connsiteX4" fmla="*/ 368946 w 369730"/>
                    <a:gd name="connsiteY4" fmla="*/ 183981 h 369730"/>
                    <a:gd name="connsiteX5" fmla="*/ 184112 w 369730"/>
                    <a:gd name="connsiteY5" fmla="*/ 368847 h 369730"/>
                    <a:gd name="connsiteX6" fmla="*/ 184112 w 369730"/>
                    <a:gd name="connsiteY6" fmla="*/ 20763 h 369730"/>
                    <a:gd name="connsiteX7" fmla="*/ 20831 w 369730"/>
                    <a:gd name="connsiteY7" fmla="*/ 183981 h 369730"/>
                    <a:gd name="connsiteX8" fmla="*/ 184049 w 369730"/>
                    <a:gd name="connsiteY8" fmla="*/ 347263 h 369730"/>
                    <a:gd name="connsiteX9" fmla="*/ 347331 w 369730"/>
                    <a:gd name="connsiteY9" fmla="*/ 184045 h 369730"/>
                    <a:gd name="connsiteX10" fmla="*/ 347331 w 369730"/>
                    <a:gd name="connsiteY10" fmla="*/ 183981 h 369730"/>
                    <a:gd name="connsiteX11" fmla="*/ 184112 w 369730"/>
                    <a:gd name="connsiteY11" fmla="*/ 20763 h 369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69730" h="369730">
                      <a:moveTo>
                        <a:pt x="184112" y="368847"/>
                      </a:moveTo>
                      <a:cubicBezTo>
                        <a:pt x="82010" y="368878"/>
                        <a:pt x="-753" y="286116"/>
                        <a:pt x="-784" y="184013"/>
                      </a:cubicBezTo>
                      <a:cubicBezTo>
                        <a:pt x="-816" y="81911"/>
                        <a:pt x="81947" y="-852"/>
                        <a:pt x="184049" y="-884"/>
                      </a:cubicBezTo>
                      <a:cubicBezTo>
                        <a:pt x="286152" y="-916"/>
                        <a:pt x="368915" y="81847"/>
                        <a:pt x="368946" y="183950"/>
                      </a:cubicBezTo>
                      <a:cubicBezTo>
                        <a:pt x="368946" y="183950"/>
                        <a:pt x="368946" y="183981"/>
                        <a:pt x="368946" y="183981"/>
                      </a:cubicBezTo>
                      <a:cubicBezTo>
                        <a:pt x="368852" y="286021"/>
                        <a:pt x="286152" y="368721"/>
                        <a:pt x="184112" y="368847"/>
                      </a:cubicBezTo>
                      <a:close/>
                      <a:moveTo>
                        <a:pt x="184112" y="20763"/>
                      </a:moveTo>
                      <a:cubicBezTo>
                        <a:pt x="93955" y="20731"/>
                        <a:pt x="20862" y="93824"/>
                        <a:pt x="20831" y="183981"/>
                      </a:cubicBezTo>
                      <a:cubicBezTo>
                        <a:pt x="20799" y="274139"/>
                        <a:pt x="93892" y="347232"/>
                        <a:pt x="184049" y="347263"/>
                      </a:cubicBezTo>
                      <a:cubicBezTo>
                        <a:pt x="274207" y="347295"/>
                        <a:pt x="347299" y="274202"/>
                        <a:pt x="347331" y="184045"/>
                      </a:cubicBezTo>
                      <a:cubicBezTo>
                        <a:pt x="347331" y="184013"/>
                        <a:pt x="347331" y="184013"/>
                        <a:pt x="347331" y="183981"/>
                      </a:cubicBezTo>
                      <a:cubicBezTo>
                        <a:pt x="347236" y="93887"/>
                        <a:pt x="274207" y="20857"/>
                        <a:pt x="184112" y="20763"/>
                      </a:cubicBezTo>
                      <a:close/>
                    </a:path>
                  </a:pathLst>
                </a:custGeom>
                <a:grpFill/>
                <a:ln w="31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F598C11B-1DC4-1D9A-248B-3092849A81E9}"/>
                    </a:ext>
                  </a:extLst>
                </p:cNvPr>
                <p:cNvSpPr/>
                <p:nvPr/>
              </p:nvSpPr>
              <p:spPr>
                <a:xfrm>
                  <a:off x="4680823" y="3497991"/>
                  <a:ext cx="203324" cy="170926"/>
                </a:xfrm>
                <a:custGeom>
                  <a:avLst/>
                  <a:gdLst>
                    <a:gd name="connsiteX0" fmla="*/ 200128 w 203324"/>
                    <a:gd name="connsiteY0" fmla="*/ 18476 h 170926"/>
                    <a:gd name="connsiteX1" fmla="*/ 87786 w 203324"/>
                    <a:gd name="connsiteY1" fmla="*/ 156982 h 170926"/>
                    <a:gd name="connsiteX2" fmla="*/ 82066 w 203324"/>
                    <a:gd name="connsiteY2" fmla="*/ 164977 h 170926"/>
                    <a:gd name="connsiteX3" fmla="*/ 64876 w 203324"/>
                    <a:gd name="connsiteY3" fmla="*/ 167695 h 170926"/>
                    <a:gd name="connsiteX4" fmla="*/ 63359 w 203324"/>
                    <a:gd name="connsiteY4" fmla="*/ 166400 h 170926"/>
                    <a:gd name="connsiteX5" fmla="*/ 62285 w 203324"/>
                    <a:gd name="connsiteY5" fmla="*/ 165167 h 170926"/>
                    <a:gd name="connsiteX6" fmla="*/ 2559 w 203324"/>
                    <a:gd name="connsiteY6" fmla="*/ 97730 h 170926"/>
                    <a:gd name="connsiteX7" fmla="*/ 3064 w 203324"/>
                    <a:gd name="connsiteY7" fmla="*/ 80413 h 170926"/>
                    <a:gd name="connsiteX8" fmla="*/ 20382 w 203324"/>
                    <a:gd name="connsiteY8" fmla="*/ 80887 h 170926"/>
                    <a:gd name="connsiteX9" fmla="*/ 20887 w 203324"/>
                    <a:gd name="connsiteY9" fmla="*/ 81456 h 170926"/>
                    <a:gd name="connsiteX10" fmla="*/ 71101 w 203324"/>
                    <a:gd name="connsiteY10" fmla="*/ 138338 h 170926"/>
                    <a:gd name="connsiteX11" fmla="*/ 180314 w 203324"/>
                    <a:gd name="connsiteY11" fmla="*/ 4255 h 170926"/>
                    <a:gd name="connsiteX12" fmla="*/ 188309 w 203324"/>
                    <a:gd name="connsiteY12" fmla="*/ -738 h 170926"/>
                    <a:gd name="connsiteX13" fmla="*/ 202403 w 203324"/>
                    <a:gd name="connsiteY13" fmla="*/ 9596 h 170926"/>
                    <a:gd name="connsiteX14" fmla="*/ 200254 w 203324"/>
                    <a:gd name="connsiteY14" fmla="*/ 18634 h 170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03324" h="170926">
                      <a:moveTo>
                        <a:pt x="200128" y="18476"/>
                      </a:moveTo>
                      <a:lnTo>
                        <a:pt x="87786" y="156982"/>
                      </a:lnTo>
                      <a:lnTo>
                        <a:pt x="82066" y="164977"/>
                      </a:lnTo>
                      <a:cubicBezTo>
                        <a:pt x="78053" y="170476"/>
                        <a:pt x="70374" y="171677"/>
                        <a:pt x="64876" y="167695"/>
                      </a:cubicBezTo>
                      <a:cubicBezTo>
                        <a:pt x="64338" y="167316"/>
                        <a:pt x="63833" y="166873"/>
                        <a:pt x="63359" y="166400"/>
                      </a:cubicBezTo>
                      <a:cubicBezTo>
                        <a:pt x="62980" y="166020"/>
                        <a:pt x="62600" y="165610"/>
                        <a:pt x="62285" y="165167"/>
                      </a:cubicBezTo>
                      <a:lnTo>
                        <a:pt x="2559" y="97730"/>
                      </a:lnTo>
                      <a:cubicBezTo>
                        <a:pt x="-2087" y="92801"/>
                        <a:pt x="-1865" y="85058"/>
                        <a:pt x="3064" y="80413"/>
                      </a:cubicBezTo>
                      <a:cubicBezTo>
                        <a:pt x="7994" y="75736"/>
                        <a:pt x="15736" y="75989"/>
                        <a:pt x="20382" y="80887"/>
                      </a:cubicBezTo>
                      <a:cubicBezTo>
                        <a:pt x="20571" y="81077"/>
                        <a:pt x="20729" y="81267"/>
                        <a:pt x="20887" y="81456"/>
                      </a:cubicBezTo>
                      <a:lnTo>
                        <a:pt x="71101" y="138338"/>
                      </a:lnTo>
                      <a:lnTo>
                        <a:pt x="180314" y="4255"/>
                      </a:lnTo>
                      <a:cubicBezTo>
                        <a:pt x="182241" y="1632"/>
                        <a:pt x="185086" y="-169"/>
                        <a:pt x="188309" y="-738"/>
                      </a:cubicBezTo>
                      <a:cubicBezTo>
                        <a:pt x="195040" y="-1781"/>
                        <a:pt x="201360" y="2865"/>
                        <a:pt x="202403" y="9596"/>
                      </a:cubicBezTo>
                      <a:cubicBezTo>
                        <a:pt x="202877" y="12787"/>
                        <a:pt x="202119" y="16011"/>
                        <a:pt x="200254" y="18634"/>
                      </a:cubicBezTo>
                      <a:close/>
                    </a:path>
                  </a:pathLst>
                </a:custGeom>
                <a:grpFill/>
                <a:ln w="31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4B914CA-6452-0322-886D-2D94152D711D}"/>
                  </a:ext>
                </a:extLst>
              </p:cNvPr>
              <p:cNvSpPr txBox="1"/>
              <p:nvPr/>
            </p:nvSpPr>
            <p:spPr>
              <a:xfrm>
                <a:off x="2990538" y="3531820"/>
                <a:ext cx="2235817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b="1" dirty="0"/>
                  <a:t>Voice-based guidance</a:t>
                </a:r>
                <a:r>
                  <a:rPr lang="en-US" sz="1100" dirty="0"/>
                  <a:t> added in local language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BB4642A-9B5F-477F-950D-E5BED5CB3C1C}"/>
                </a:ext>
              </a:extLst>
            </p:cNvPr>
            <p:cNvGrpSpPr/>
            <p:nvPr/>
          </p:nvGrpSpPr>
          <p:grpSpPr>
            <a:xfrm>
              <a:off x="7125505" y="4418448"/>
              <a:ext cx="2515084" cy="600164"/>
              <a:chOff x="2513459" y="4340751"/>
              <a:chExt cx="2515084" cy="600164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24C91E7A-6D21-240A-4E1B-48DFC8F04A06}"/>
                  </a:ext>
                </a:extLst>
              </p:cNvPr>
              <p:cNvGrpSpPr/>
              <p:nvPr/>
            </p:nvGrpSpPr>
            <p:grpSpPr>
              <a:xfrm>
                <a:off x="2513459" y="4455968"/>
                <a:ext cx="369730" cy="369730"/>
                <a:chOff x="4604468" y="3395971"/>
                <a:chExt cx="369730" cy="369730"/>
              </a:xfrm>
              <a:solidFill>
                <a:schemeClr val="accent3"/>
              </a:solidFill>
            </p:grpSpPr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FB8DE69D-12E4-F5AB-74D3-E21E8B5E81CA}"/>
                    </a:ext>
                  </a:extLst>
                </p:cNvPr>
                <p:cNvSpPr/>
                <p:nvPr/>
              </p:nvSpPr>
              <p:spPr>
                <a:xfrm>
                  <a:off x="4604468" y="3395971"/>
                  <a:ext cx="369730" cy="369730"/>
                </a:xfrm>
                <a:custGeom>
                  <a:avLst/>
                  <a:gdLst>
                    <a:gd name="connsiteX0" fmla="*/ 184112 w 369730"/>
                    <a:gd name="connsiteY0" fmla="*/ 368847 h 369730"/>
                    <a:gd name="connsiteX1" fmla="*/ -784 w 369730"/>
                    <a:gd name="connsiteY1" fmla="*/ 184013 h 369730"/>
                    <a:gd name="connsiteX2" fmla="*/ 184049 w 369730"/>
                    <a:gd name="connsiteY2" fmla="*/ -884 h 369730"/>
                    <a:gd name="connsiteX3" fmla="*/ 368946 w 369730"/>
                    <a:gd name="connsiteY3" fmla="*/ 183950 h 369730"/>
                    <a:gd name="connsiteX4" fmla="*/ 368946 w 369730"/>
                    <a:gd name="connsiteY4" fmla="*/ 183981 h 369730"/>
                    <a:gd name="connsiteX5" fmla="*/ 184112 w 369730"/>
                    <a:gd name="connsiteY5" fmla="*/ 368847 h 369730"/>
                    <a:gd name="connsiteX6" fmla="*/ 184112 w 369730"/>
                    <a:gd name="connsiteY6" fmla="*/ 20763 h 369730"/>
                    <a:gd name="connsiteX7" fmla="*/ 20831 w 369730"/>
                    <a:gd name="connsiteY7" fmla="*/ 183981 h 369730"/>
                    <a:gd name="connsiteX8" fmla="*/ 184049 w 369730"/>
                    <a:gd name="connsiteY8" fmla="*/ 347263 h 369730"/>
                    <a:gd name="connsiteX9" fmla="*/ 347331 w 369730"/>
                    <a:gd name="connsiteY9" fmla="*/ 184045 h 369730"/>
                    <a:gd name="connsiteX10" fmla="*/ 347331 w 369730"/>
                    <a:gd name="connsiteY10" fmla="*/ 183981 h 369730"/>
                    <a:gd name="connsiteX11" fmla="*/ 184112 w 369730"/>
                    <a:gd name="connsiteY11" fmla="*/ 20763 h 369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69730" h="369730">
                      <a:moveTo>
                        <a:pt x="184112" y="368847"/>
                      </a:moveTo>
                      <a:cubicBezTo>
                        <a:pt x="82010" y="368878"/>
                        <a:pt x="-753" y="286116"/>
                        <a:pt x="-784" y="184013"/>
                      </a:cubicBezTo>
                      <a:cubicBezTo>
                        <a:pt x="-816" y="81911"/>
                        <a:pt x="81947" y="-852"/>
                        <a:pt x="184049" y="-884"/>
                      </a:cubicBezTo>
                      <a:cubicBezTo>
                        <a:pt x="286152" y="-916"/>
                        <a:pt x="368915" y="81847"/>
                        <a:pt x="368946" y="183950"/>
                      </a:cubicBezTo>
                      <a:cubicBezTo>
                        <a:pt x="368946" y="183950"/>
                        <a:pt x="368946" y="183981"/>
                        <a:pt x="368946" y="183981"/>
                      </a:cubicBezTo>
                      <a:cubicBezTo>
                        <a:pt x="368852" y="286021"/>
                        <a:pt x="286152" y="368721"/>
                        <a:pt x="184112" y="368847"/>
                      </a:cubicBezTo>
                      <a:close/>
                      <a:moveTo>
                        <a:pt x="184112" y="20763"/>
                      </a:moveTo>
                      <a:cubicBezTo>
                        <a:pt x="93955" y="20731"/>
                        <a:pt x="20862" y="93824"/>
                        <a:pt x="20831" y="183981"/>
                      </a:cubicBezTo>
                      <a:cubicBezTo>
                        <a:pt x="20799" y="274139"/>
                        <a:pt x="93892" y="347232"/>
                        <a:pt x="184049" y="347263"/>
                      </a:cubicBezTo>
                      <a:cubicBezTo>
                        <a:pt x="274207" y="347295"/>
                        <a:pt x="347299" y="274202"/>
                        <a:pt x="347331" y="184045"/>
                      </a:cubicBezTo>
                      <a:cubicBezTo>
                        <a:pt x="347331" y="184013"/>
                        <a:pt x="347331" y="184013"/>
                        <a:pt x="347331" y="183981"/>
                      </a:cubicBezTo>
                      <a:cubicBezTo>
                        <a:pt x="347236" y="93887"/>
                        <a:pt x="274207" y="20857"/>
                        <a:pt x="184112" y="20763"/>
                      </a:cubicBezTo>
                      <a:close/>
                    </a:path>
                  </a:pathLst>
                </a:custGeom>
                <a:grpFill/>
                <a:ln w="31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285667E1-B558-07DD-8831-EFB282A604C2}"/>
                    </a:ext>
                  </a:extLst>
                </p:cNvPr>
                <p:cNvSpPr/>
                <p:nvPr/>
              </p:nvSpPr>
              <p:spPr>
                <a:xfrm>
                  <a:off x="4680823" y="3497991"/>
                  <a:ext cx="203324" cy="170926"/>
                </a:xfrm>
                <a:custGeom>
                  <a:avLst/>
                  <a:gdLst>
                    <a:gd name="connsiteX0" fmla="*/ 200128 w 203324"/>
                    <a:gd name="connsiteY0" fmla="*/ 18476 h 170926"/>
                    <a:gd name="connsiteX1" fmla="*/ 87786 w 203324"/>
                    <a:gd name="connsiteY1" fmla="*/ 156982 h 170926"/>
                    <a:gd name="connsiteX2" fmla="*/ 82066 w 203324"/>
                    <a:gd name="connsiteY2" fmla="*/ 164977 h 170926"/>
                    <a:gd name="connsiteX3" fmla="*/ 64876 w 203324"/>
                    <a:gd name="connsiteY3" fmla="*/ 167695 h 170926"/>
                    <a:gd name="connsiteX4" fmla="*/ 63359 w 203324"/>
                    <a:gd name="connsiteY4" fmla="*/ 166400 h 170926"/>
                    <a:gd name="connsiteX5" fmla="*/ 62285 w 203324"/>
                    <a:gd name="connsiteY5" fmla="*/ 165167 h 170926"/>
                    <a:gd name="connsiteX6" fmla="*/ 2559 w 203324"/>
                    <a:gd name="connsiteY6" fmla="*/ 97730 h 170926"/>
                    <a:gd name="connsiteX7" fmla="*/ 3064 w 203324"/>
                    <a:gd name="connsiteY7" fmla="*/ 80413 h 170926"/>
                    <a:gd name="connsiteX8" fmla="*/ 20382 w 203324"/>
                    <a:gd name="connsiteY8" fmla="*/ 80887 h 170926"/>
                    <a:gd name="connsiteX9" fmla="*/ 20887 w 203324"/>
                    <a:gd name="connsiteY9" fmla="*/ 81456 h 170926"/>
                    <a:gd name="connsiteX10" fmla="*/ 71101 w 203324"/>
                    <a:gd name="connsiteY10" fmla="*/ 138338 h 170926"/>
                    <a:gd name="connsiteX11" fmla="*/ 180314 w 203324"/>
                    <a:gd name="connsiteY11" fmla="*/ 4255 h 170926"/>
                    <a:gd name="connsiteX12" fmla="*/ 188309 w 203324"/>
                    <a:gd name="connsiteY12" fmla="*/ -738 h 170926"/>
                    <a:gd name="connsiteX13" fmla="*/ 202403 w 203324"/>
                    <a:gd name="connsiteY13" fmla="*/ 9596 h 170926"/>
                    <a:gd name="connsiteX14" fmla="*/ 200254 w 203324"/>
                    <a:gd name="connsiteY14" fmla="*/ 18634 h 170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03324" h="170926">
                      <a:moveTo>
                        <a:pt x="200128" y="18476"/>
                      </a:moveTo>
                      <a:lnTo>
                        <a:pt x="87786" y="156982"/>
                      </a:lnTo>
                      <a:lnTo>
                        <a:pt x="82066" y="164977"/>
                      </a:lnTo>
                      <a:cubicBezTo>
                        <a:pt x="78053" y="170476"/>
                        <a:pt x="70374" y="171677"/>
                        <a:pt x="64876" y="167695"/>
                      </a:cubicBezTo>
                      <a:cubicBezTo>
                        <a:pt x="64338" y="167316"/>
                        <a:pt x="63833" y="166873"/>
                        <a:pt x="63359" y="166400"/>
                      </a:cubicBezTo>
                      <a:cubicBezTo>
                        <a:pt x="62980" y="166020"/>
                        <a:pt x="62600" y="165610"/>
                        <a:pt x="62285" y="165167"/>
                      </a:cubicBezTo>
                      <a:lnTo>
                        <a:pt x="2559" y="97730"/>
                      </a:lnTo>
                      <a:cubicBezTo>
                        <a:pt x="-2087" y="92801"/>
                        <a:pt x="-1865" y="85058"/>
                        <a:pt x="3064" y="80413"/>
                      </a:cubicBezTo>
                      <a:cubicBezTo>
                        <a:pt x="7994" y="75736"/>
                        <a:pt x="15736" y="75989"/>
                        <a:pt x="20382" y="80887"/>
                      </a:cubicBezTo>
                      <a:cubicBezTo>
                        <a:pt x="20571" y="81077"/>
                        <a:pt x="20729" y="81267"/>
                        <a:pt x="20887" y="81456"/>
                      </a:cubicBezTo>
                      <a:lnTo>
                        <a:pt x="71101" y="138338"/>
                      </a:lnTo>
                      <a:lnTo>
                        <a:pt x="180314" y="4255"/>
                      </a:lnTo>
                      <a:cubicBezTo>
                        <a:pt x="182241" y="1632"/>
                        <a:pt x="185086" y="-169"/>
                        <a:pt x="188309" y="-738"/>
                      </a:cubicBezTo>
                      <a:cubicBezTo>
                        <a:pt x="195040" y="-1781"/>
                        <a:pt x="201360" y="2865"/>
                        <a:pt x="202403" y="9596"/>
                      </a:cubicBezTo>
                      <a:cubicBezTo>
                        <a:pt x="202877" y="12787"/>
                        <a:pt x="202119" y="16011"/>
                        <a:pt x="200254" y="18634"/>
                      </a:cubicBezTo>
                      <a:close/>
                    </a:path>
                  </a:pathLst>
                </a:custGeom>
                <a:grpFill/>
                <a:ln w="31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E6D6F10-0E82-3A38-7F1C-0BBB5E65C24A}"/>
                  </a:ext>
                </a:extLst>
              </p:cNvPr>
              <p:cNvSpPr txBox="1"/>
              <p:nvPr/>
            </p:nvSpPr>
            <p:spPr>
              <a:xfrm>
                <a:off x="2990538" y="4340751"/>
                <a:ext cx="2038005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dirty="0"/>
                  <a:t>Clear reasons and confidence levels shown for each recommendation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326B475-E902-ACB3-7B1C-64E2B1C7554A}"/>
                </a:ext>
              </a:extLst>
            </p:cNvPr>
            <p:cNvGrpSpPr/>
            <p:nvPr/>
          </p:nvGrpSpPr>
          <p:grpSpPr>
            <a:xfrm>
              <a:off x="7125505" y="5156647"/>
              <a:ext cx="2690510" cy="484947"/>
              <a:chOff x="2513459" y="5156647"/>
              <a:chExt cx="2690510" cy="484947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09918FC0-8A98-09B3-A933-A0E4F989A4CA}"/>
                  </a:ext>
                </a:extLst>
              </p:cNvPr>
              <p:cNvGrpSpPr/>
              <p:nvPr/>
            </p:nvGrpSpPr>
            <p:grpSpPr>
              <a:xfrm>
                <a:off x="2513459" y="5271864"/>
                <a:ext cx="369730" cy="369730"/>
                <a:chOff x="4604468" y="3395971"/>
                <a:chExt cx="369730" cy="369730"/>
              </a:xfrm>
              <a:solidFill>
                <a:schemeClr val="accent3"/>
              </a:solidFill>
            </p:grpSpPr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A1CF8AD0-F32B-CB61-0A9B-FCB64C630721}"/>
                    </a:ext>
                  </a:extLst>
                </p:cNvPr>
                <p:cNvSpPr/>
                <p:nvPr/>
              </p:nvSpPr>
              <p:spPr>
                <a:xfrm>
                  <a:off x="4604468" y="3395971"/>
                  <a:ext cx="369730" cy="369730"/>
                </a:xfrm>
                <a:custGeom>
                  <a:avLst/>
                  <a:gdLst>
                    <a:gd name="connsiteX0" fmla="*/ 184112 w 369730"/>
                    <a:gd name="connsiteY0" fmla="*/ 368847 h 369730"/>
                    <a:gd name="connsiteX1" fmla="*/ -784 w 369730"/>
                    <a:gd name="connsiteY1" fmla="*/ 184013 h 369730"/>
                    <a:gd name="connsiteX2" fmla="*/ 184049 w 369730"/>
                    <a:gd name="connsiteY2" fmla="*/ -884 h 369730"/>
                    <a:gd name="connsiteX3" fmla="*/ 368946 w 369730"/>
                    <a:gd name="connsiteY3" fmla="*/ 183950 h 369730"/>
                    <a:gd name="connsiteX4" fmla="*/ 368946 w 369730"/>
                    <a:gd name="connsiteY4" fmla="*/ 183981 h 369730"/>
                    <a:gd name="connsiteX5" fmla="*/ 184112 w 369730"/>
                    <a:gd name="connsiteY5" fmla="*/ 368847 h 369730"/>
                    <a:gd name="connsiteX6" fmla="*/ 184112 w 369730"/>
                    <a:gd name="connsiteY6" fmla="*/ 20763 h 369730"/>
                    <a:gd name="connsiteX7" fmla="*/ 20831 w 369730"/>
                    <a:gd name="connsiteY7" fmla="*/ 183981 h 369730"/>
                    <a:gd name="connsiteX8" fmla="*/ 184049 w 369730"/>
                    <a:gd name="connsiteY8" fmla="*/ 347263 h 369730"/>
                    <a:gd name="connsiteX9" fmla="*/ 347331 w 369730"/>
                    <a:gd name="connsiteY9" fmla="*/ 184045 h 369730"/>
                    <a:gd name="connsiteX10" fmla="*/ 347331 w 369730"/>
                    <a:gd name="connsiteY10" fmla="*/ 183981 h 369730"/>
                    <a:gd name="connsiteX11" fmla="*/ 184112 w 369730"/>
                    <a:gd name="connsiteY11" fmla="*/ 20763 h 369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69730" h="369730">
                      <a:moveTo>
                        <a:pt x="184112" y="368847"/>
                      </a:moveTo>
                      <a:cubicBezTo>
                        <a:pt x="82010" y="368878"/>
                        <a:pt x="-753" y="286116"/>
                        <a:pt x="-784" y="184013"/>
                      </a:cubicBezTo>
                      <a:cubicBezTo>
                        <a:pt x="-816" y="81911"/>
                        <a:pt x="81947" y="-852"/>
                        <a:pt x="184049" y="-884"/>
                      </a:cubicBezTo>
                      <a:cubicBezTo>
                        <a:pt x="286152" y="-916"/>
                        <a:pt x="368915" y="81847"/>
                        <a:pt x="368946" y="183950"/>
                      </a:cubicBezTo>
                      <a:cubicBezTo>
                        <a:pt x="368946" y="183950"/>
                        <a:pt x="368946" y="183981"/>
                        <a:pt x="368946" y="183981"/>
                      </a:cubicBezTo>
                      <a:cubicBezTo>
                        <a:pt x="368852" y="286021"/>
                        <a:pt x="286152" y="368721"/>
                        <a:pt x="184112" y="368847"/>
                      </a:cubicBezTo>
                      <a:close/>
                      <a:moveTo>
                        <a:pt x="184112" y="20763"/>
                      </a:moveTo>
                      <a:cubicBezTo>
                        <a:pt x="93955" y="20731"/>
                        <a:pt x="20862" y="93824"/>
                        <a:pt x="20831" y="183981"/>
                      </a:cubicBezTo>
                      <a:cubicBezTo>
                        <a:pt x="20799" y="274139"/>
                        <a:pt x="93892" y="347232"/>
                        <a:pt x="184049" y="347263"/>
                      </a:cubicBezTo>
                      <a:cubicBezTo>
                        <a:pt x="274207" y="347295"/>
                        <a:pt x="347299" y="274202"/>
                        <a:pt x="347331" y="184045"/>
                      </a:cubicBezTo>
                      <a:cubicBezTo>
                        <a:pt x="347331" y="184013"/>
                        <a:pt x="347331" y="184013"/>
                        <a:pt x="347331" y="183981"/>
                      </a:cubicBezTo>
                      <a:cubicBezTo>
                        <a:pt x="347236" y="93887"/>
                        <a:pt x="274207" y="20857"/>
                        <a:pt x="184112" y="20763"/>
                      </a:cubicBezTo>
                      <a:close/>
                    </a:path>
                  </a:pathLst>
                </a:custGeom>
                <a:grpFill/>
                <a:ln w="31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79DA911C-689B-2F1D-3F3D-B6B06DFA8C92}"/>
                    </a:ext>
                  </a:extLst>
                </p:cNvPr>
                <p:cNvSpPr/>
                <p:nvPr/>
              </p:nvSpPr>
              <p:spPr>
                <a:xfrm>
                  <a:off x="4680823" y="3497991"/>
                  <a:ext cx="203324" cy="170926"/>
                </a:xfrm>
                <a:custGeom>
                  <a:avLst/>
                  <a:gdLst>
                    <a:gd name="connsiteX0" fmla="*/ 200128 w 203324"/>
                    <a:gd name="connsiteY0" fmla="*/ 18476 h 170926"/>
                    <a:gd name="connsiteX1" fmla="*/ 87786 w 203324"/>
                    <a:gd name="connsiteY1" fmla="*/ 156982 h 170926"/>
                    <a:gd name="connsiteX2" fmla="*/ 82066 w 203324"/>
                    <a:gd name="connsiteY2" fmla="*/ 164977 h 170926"/>
                    <a:gd name="connsiteX3" fmla="*/ 64876 w 203324"/>
                    <a:gd name="connsiteY3" fmla="*/ 167695 h 170926"/>
                    <a:gd name="connsiteX4" fmla="*/ 63359 w 203324"/>
                    <a:gd name="connsiteY4" fmla="*/ 166400 h 170926"/>
                    <a:gd name="connsiteX5" fmla="*/ 62285 w 203324"/>
                    <a:gd name="connsiteY5" fmla="*/ 165167 h 170926"/>
                    <a:gd name="connsiteX6" fmla="*/ 2559 w 203324"/>
                    <a:gd name="connsiteY6" fmla="*/ 97730 h 170926"/>
                    <a:gd name="connsiteX7" fmla="*/ 3064 w 203324"/>
                    <a:gd name="connsiteY7" fmla="*/ 80413 h 170926"/>
                    <a:gd name="connsiteX8" fmla="*/ 20382 w 203324"/>
                    <a:gd name="connsiteY8" fmla="*/ 80887 h 170926"/>
                    <a:gd name="connsiteX9" fmla="*/ 20887 w 203324"/>
                    <a:gd name="connsiteY9" fmla="*/ 81456 h 170926"/>
                    <a:gd name="connsiteX10" fmla="*/ 71101 w 203324"/>
                    <a:gd name="connsiteY10" fmla="*/ 138338 h 170926"/>
                    <a:gd name="connsiteX11" fmla="*/ 180314 w 203324"/>
                    <a:gd name="connsiteY11" fmla="*/ 4255 h 170926"/>
                    <a:gd name="connsiteX12" fmla="*/ 188309 w 203324"/>
                    <a:gd name="connsiteY12" fmla="*/ -738 h 170926"/>
                    <a:gd name="connsiteX13" fmla="*/ 202403 w 203324"/>
                    <a:gd name="connsiteY13" fmla="*/ 9596 h 170926"/>
                    <a:gd name="connsiteX14" fmla="*/ 200254 w 203324"/>
                    <a:gd name="connsiteY14" fmla="*/ 18634 h 170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03324" h="170926">
                      <a:moveTo>
                        <a:pt x="200128" y="18476"/>
                      </a:moveTo>
                      <a:lnTo>
                        <a:pt x="87786" y="156982"/>
                      </a:lnTo>
                      <a:lnTo>
                        <a:pt x="82066" y="164977"/>
                      </a:lnTo>
                      <a:cubicBezTo>
                        <a:pt x="78053" y="170476"/>
                        <a:pt x="70374" y="171677"/>
                        <a:pt x="64876" y="167695"/>
                      </a:cubicBezTo>
                      <a:cubicBezTo>
                        <a:pt x="64338" y="167316"/>
                        <a:pt x="63833" y="166873"/>
                        <a:pt x="63359" y="166400"/>
                      </a:cubicBezTo>
                      <a:cubicBezTo>
                        <a:pt x="62980" y="166020"/>
                        <a:pt x="62600" y="165610"/>
                        <a:pt x="62285" y="165167"/>
                      </a:cubicBezTo>
                      <a:lnTo>
                        <a:pt x="2559" y="97730"/>
                      </a:lnTo>
                      <a:cubicBezTo>
                        <a:pt x="-2087" y="92801"/>
                        <a:pt x="-1865" y="85058"/>
                        <a:pt x="3064" y="80413"/>
                      </a:cubicBezTo>
                      <a:cubicBezTo>
                        <a:pt x="7994" y="75736"/>
                        <a:pt x="15736" y="75989"/>
                        <a:pt x="20382" y="80887"/>
                      </a:cubicBezTo>
                      <a:cubicBezTo>
                        <a:pt x="20571" y="81077"/>
                        <a:pt x="20729" y="81267"/>
                        <a:pt x="20887" y="81456"/>
                      </a:cubicBezTo>
                      <a:lnTo>
                        <a:pt x="71101" y="138338"/>
                      </a:lnTo>
                      <a:lnTo>
                        <a:pt x="180314" y="4255"/>
                      </a:lnTo>
                      <a:cubicBezTo>
                        <a:pt x="182241" y="1632"/>
                        <a:pt x="185086" y="-169"/>
                        <a:pt x="188309" y="-738"/>
                      </a:cubicBezTo>
                      <a:cubicBezTo>
                        <a:pt x="195040" y="-1781"/>
                        <a:pt x="201360" y="2865"/>
                        <a:pt x="202403" y="9596"/>
                      </a:cubicBezTo>
                      <a:cubicBezTo>
                        <a:pt x="202877" y="12787"/>
                        <a:pt x="202119" y="16011"/>
                        <a:pt x="200254" y="18634"/>
                      </a:cubicBezTo>
                      <a:close/>
                    </a:path>
                  </a:pathLst>
                </a:custGeom>
                <a:grpFill/>
                <a:ln w="31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B0235E-CAB8-58E7-D2CB-5D46F177B033}"/>
                  </a:ext>
                </a:extLst>
              </p:cNvPr>
              <p:cNvSpPr txBox="1"/>
              <p:nvPr/>
            </p:nvSpPr>
            <p:spPr>
              <a:xfrm>
                <a:off x="2990538" y="5156647"/>
                <a:ext cx="221343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dirty="0"/>
                  <a:t>Step-by-step </a:t>
                </a:r>
                <a:r>
                  <a:rPr lang="en-US" sz="1100" b="1" dirty="0"/>
                  <a:t>guided onboarding and training</a:t>
                </a:r>
                <a:r>
                  <a:rPr lang="en-US" sz="1100" dirty="0"/>
                  <a:t> included</a:t>
                </a:r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68B7036-7EF1-DF53-D2D7-98523D234A46}"/>
                </a:ext>
              </a:extLst>
            </p:cNvPr>
            <p:cNvSpPr/>
            <p:nvPr/>
          </p:nvSpPr>
          <p:spPr>
            <a:xfrm>
              <a:off x="5923634" y="4618999"/>
              <a:ext cx="454774" cy="454769"/>
            </a:xfrm>
            <a:custGeom>
              <a:avLst/>
              <a:gdLst>
                <a:gd name="connsiteX0" fmla="*/ 449485 w 454774"/>
                <a:gd name="connsiteY0" fmla="*/ 178848 h 454769"/>
                <a:gd name="connsiteX1" fmla="*/ 275921 w 454774"/>
                <a:gd name="connsiteY1" fmla="*/ 449480 h 454769"/>
                <a:gd name="connsiteX2" fmla="*/ 5289 w 454774"/>
                <a:gd name="connsiteY2" fmla="*/ 275916 h 454769"/>
                <a:gd name="connsiteX3" fmla="*/ 178853 w 454774"/>
                <a:gd name="connsiteY3" fmla="*/ 5284 h 454769"/>
                <a:gd name="connsiteX4" fmla="*/ 178858 w 454774"/>
                <a:gd name="connsiteY4" fmla="*/ 5282 h 454769"/>
                <a:gd name="connsiteX5" fmla="*/ 449485 w 454774"/>
                <a:gd name="connsiteY5" fmla="*/ 178848 h 4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4774" h="454769">
                  <a:moveTo>
                    <a:pt x="449485" y="178848"/>
                  </a:moveTo>
                  <a:cubicBezTo>
                    <a:pt x="476290" y="301510"/>
                    <a:pt x="398582" y="422675"/>
                    <a:pt x="275921" y="449480"/>
                  </a:cubicBezTo>
                  <a:cubicBezTo>
                    <a:pt x="153260" y="476285"/>
                    <a:pt x="32093" y="398576"/>
                    <a:pt x="5289" y="275916"/>
                  </a:cubicBezTo>
                  <a:cubicBezTo>
                    <a:pt x="-21516" y="153254"/>
                    <a:pt x="56191" y="32087"/>
                    <a:pt x="178853" y="5284"/>
                  </a:cubicBezTo>
                  <a:cubicBezTo>
                    <a:pt x="178855" y="5282"/>
                    <a:pt x="178856" y="5282"/>
                    <a:pt x="178858" y="5282"/>
                  </a:cubicBezTo>
                  <a:cubicBezTo>
                    <a:pt x="301515" y="-21502"/>
                    <a:pt x="422667" y="56198"/>
                    <a:pt x="449485" y="178848"/>
                  </a:cubicBezTo>
                  <a:close/>
                </a:path>
              </a:pathLst>
            </a:custGeom>
            <a:solidFill>
              <a:srgbClr val="3D9AE2"/>
            </a:solidFill>
            <a:ln w="1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7E9BA2B-889A-2DE2-2FEC-B5CB113D20DC}"/>
                </a:ext>
              </a:extLst>
            </p:cNvPr>
            <p:cNvSpPr/>
            <p:nvPr/>
          </p:nvSpPr>
          <p:spPr>
            <a:xfrm>
              <a:off x="5998942" y="4904174"/>
              <a:ext cx="240414" cy="169568"/>
            </a:xfrm>
            <a:custGeom>
              <a:avLst/>
              <a:gdLst>
                <a:gd name="connsiteX0" fmla="*/ 240195 w 240414"/>
                <a:gd name="connsiteY0" fmla="*/ 151798 h 169568"/>
                <a:gd name="connsiteX1" fmla="*/ 200607 w 240414"/>
                <a:gd name="connsiteY1" fmla="*/ 164305 h 169568"/>
                <a:gd name="connsiteX2" fmla="*/ 0 w 240414"/>
                <a:gd name="connsiteY2" fmla="*/ 111177 h 169568"/>
                <a:gd name="connsiteX3" fmla="*/ 18570 w 240414"/>
                <a:gd name="connsiteY3" fmla="*/ 100947 h 169568"/>
                <a:gd name="connsiteX4" fmla="*/ 70409 w 240414"/>
                <a:gd name="connsiteY4" fmla="*/ 92178 h 169568"/>
                <a:gd name="connsiteX5" fmla="*/ 134197 w 240414"/>
                <a:gd name="connsiteY5" fmla="*/ 76532 h 169568"/>
                <a:gd name="connsiteX6" fmla="*/ 151305 w 240414"/>
                <a:gd name="connsiteY6" fmla="*/ 46271 h 169568"/>
                <a:gd name="connsiteX7" fmla="*/ 227731 w 240414"/>
                <a:gd name="connsiteY7" fmla="*/ 38577 h 169568"/>
                <a:gd name="connsiteX8" fmla="*/ 240195 w 240414"/>
                <a:gd name="connsiteY8" fmla="*/ 151798 h 16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414" h="169568">
                  <a:moveTo>
                    <a:pt x="240195" y="151798"/>
                  </a:moveTo>
                  <a:cubicBezTo>
                    <a:pt x="227405" y="157154"/>
                    <a:pt x="214153" y="161340"/>
                    <a:pt x="200607" y="164305"/>
                  </a:cubicBezTo>
                  <a:cubicBezTo>
                    <a:pt x="129084" y="179975"/>
                    <a:pt x="54393" y="160194"/>
                    <a:pt x="0" y="111177"/>
                  </a:cubicBezTo>
                  <a:cubicBezTo>
                    <a:pt x="5474" y="106605"/>
                    <a:pt x="11779" y="103131"/>
                    <a:pt x="18570" y="100947"/>
                  </a:cubicBezTo>
                  <a:cubicBezTo>
                    <a:pt x="37221" y="95102"/>
                    <a:pt x="53257" y="107351"/>
                    <a:pt x="70409" y="92178"/>
                  </a:cubicBezTo>
                  <a:cubicBezTo>
                    <a:pt x="105134" y="61488"/>
                    <a:pt x="102130" y="86762"/>
                    <a:pt x="134197" y="76532"/>
                  </a:cubicBezTo>
                  <a:cubicBezTo>
                    <a:pt x="145673" y="72878"/>
                    <a:pt x="154485" y="58220"/>
                    <a:pt x="151305" y="46271"/>
                  </a:cubicBezTo>
                  <a:cubicBezTo>
                    <a:pt x="141289" y="8273"/>
                    <a:pt x="205335" y="-31659"/>
                    <a:pt x="227731" y="38577"/>
                  </a:cubicBezTo>
                  <a:cubicBezTo>
                    <a:pt x="234823" y="60928"/>
                    <a:pt x="241744" y="109544"/>
                    <a:pt x="240195" y="151798"/>
                  </a:cubicBezTo>
                  <a:close/>
                </a:path>
              </a:pathLst>
            </a:custGeom>
            <a:solidFill>
              <a:srgbClr val="91DC5A"/>
            </a:solidFill>
            <a:ln w="1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A258653-F1F2-1382-231F-A8D23EA15DA3}"/>
                </a:ext>
              </a:extLst>
            </p:cNvPr>
            <p:cNvSpPr/>
            <p:nvPr/>
          </p:nvSpPr>
          <p:spPr>
            <a:xfrm>
              <a:off x="5973959" y="4623772"/>
              <a:ext cx="362753" cy="219164"/>
            </a:xfrm>
            <a:custGeom>
              <a:avLst/>
              <a:gdLst>
                <a:gd name="connsiteX0" fmla="*/ 277816 w 362753"/>
                <a:gd name="connsiteY0" fmla="*/ 132556 h 219164"/>
                <a:gd name="connsiteX1" fmla="*/ 241409 w 362753"/>
                <a:gd name="connsiteY1" fmla="*/ 81019 h 219164"/>
                <a:gd name="connsiteX2" fmla="*/ 222539 w 362753"/>
                <a:gd name="connsiteY2" fmla="*/ 105305 h 219164"/>
                <a:gd name="connsiteX3" fmla="*/ 173966 w 362753"/>
                <a:gd name="connsiteY3" fmla="*/ 173264 h 219164"/>
                <a:gd name="connsiteX4" fmla="*/ 172548 w 362753"/>
                <a:gd name="connsiteY4" fmla="*/ 218955 h 219164"/>
                <a:gd name="connsiteX5" fmla="*/ 91866 w 362753"/>
                <a:gd name="connsiteY5" fmla="*/ 189468 h 219164"/>
                <a:gd name="connsiteX6" fmla="*/ 4007 w 362753"/>
                <a:gd name="connsiteY6" fmla="*/ 145109 h 219164"/>
                <a:gd name="connsiteX7" fmla="*/ 91522 w 362753"/>
                <a:gd name="connsiteY7" fmla="*/ 102044 h 219164"/>
                <a:gd name="connsiteX8" fmla="*/ 202421 w 362753"/>
                <a:gd name="connsiteY8" fmla="*/ 35418 h 219164"/>
                <a:gd name="connsiteX9" fmla="*/ 223312 w 362753"/>
                <a:gd name="connsiteY9" fmla="*/ 0 h 219164"/>
                <a:gd name="connsiteX10" fmla="*/ 362753 w 362753"/>
                <a:gd name="connsiteY10" fmla="*/ 91341 h 219164"/>
                <a:gd name="connsiteX11" fmla="*/ 277816 w 362753"/>
                <a:gd name="connsiteY11" fmla="*/ 132562 h 21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2753" h="219164">
                  <a:moveTo>
                    <a:pt x="277816" y="132556"/>
                  </a:moveTo>
                  <a:cubicBezTo>
                    <a:pt x="271412" y="125293"/>
                    <a:pt x="243600" y="81234"/>
                    <a:pt x="241409" y="81019"/>
                  </a:cubicBezTo>
                  <a:cubicBezTo>
                    <a:pt x="235863" y="69070"/>
                    <a:pt x="222151" y="95934"/>
                    <a:pt x="222539" y="105305"/>
                  </a:cubicBezTo>
                  <a:cubicBezTo>
                    <a:pt x="224343" y="145624"/>
                    <a:pt x="173579" y="138746"/>
                    <a:pt x="173966" y="173264"/>
                  </a:cubicBezTo>
                  <a:cubicBezTo>
                    <a:pt x="174269" y="196431"/>
                    <a:pt x="222453" y="213883"/>
                    <a:pt x="172548" y="218955"/>
                  </a:cubicBezTo>
                  <a:cubicBezTo>
                    <a:pt x="141857" y="222093"/>
                    <a:pt x="126684" y="188866"/>
                    <a:pt x="91866" y="189468"/>
                  </a:cubicBezTo>
                  <a:cubicBezTo>
                    <a:pt x="67408" y="189854"/>
                    <a:pt x="-19549" y="179538"/>
                    <a:pt x="4007" y="145109"/>
                  </a:cubicBezTo>
                  <a:cubicBezTo>
                    <a:pt x="14580" y="129634"/>
                    <a:pt x="69343" y="128688"/>
                    <a:pt x="91522" y="102044"/>
                  </a:cubicBezTo>
                  <a:cubicBezTo>
                    <a:pt x="139493" y="44316"/>
                    <a:pt x="152481" y="80337"/>
                    <a:pt x="202421" y="35418"/>
                  </a:cubicBezTo>
                  <a:cubicBezTo>
                    <a:pt x="213081" y="25876"/>
                    <a:pt x="217552" y="11047"/>
                    <a:pt x="223312" y="0"/>
                  </a:cubicBezTo>
                  <a:cubicBezTo>
                    <a:pt x="279645" y="11781"/>
                    <a:pt x="329449" y="44404"/>
                    <a:pt x="362753" y="91341"/>
                  </a:cubicBezTo>
                  <a:cubicBezTo>
                    <a:pt x="337005" y="118465"/>
                    <a:pt x="303434" y="161701"/>
                    <a:pt x="277816" y="132562"/>
                  </a:cubicBezTo>
                  <a:close/>
                </a:path>
              </a:pathLst>
            </a:custGeom>
            <a:solidFill>
              <a:srgbClr val="91DC5A"/>
            </a:solidFill>
            <a:ln w="1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CA0C97E-E0EC-FCE8-2F33-697E0B0429D0}"/>
                </a:ext>
              </a:extLst>
            </p:cNvPr>
            <p:cNvSpPr/>
            <p:nvPr/>
          </p:nvSpPr>
          <p:spPr>
            <a:xfrm>
              <a:off x="6276311" y="4789422"/>
              <a:ext cx="102059" cy="233021"/>
            </a:xfrm>
            <a:custGeom>
              <a:avLst/>
              <a:gdLst>
                <a:gd name="connsiteX0" fmla="*/ 19394 w 102059"/>
                <a:gd name="connsiteY0" fmla="*/ 75699 h 233021"/>
                <a:gd name="connsiteX1" fmla="*/ 12990 w 102059"/>
                <a:gd name="connsiteY1" fmla="*/ 162828 h 233021"/>
                <a:gd name="connsiteX2" fmla="*/ 18621 w 102059"/>
                <a:gd name="connsiteY2" fmla="*/ 233021 h 233021"/>
                <a:gd name="connsiteX3" fmla="*/ 96809 w 102059"/>
                <a:gd name="connsiteY3" fmla="*/ 8425 h 233021"/>
                <a:gd name="connsiteX4" fmla="*/ 94789 w 102059"/>
                <a:gd name="connsiteY4" fmla="*/ 0 h 233021"/>
                <a:gd name="connsiteX5" fmla="*/ 19394 w 102059"/>
                <a:gd name="connsiteY5" fmla="*/ 75695 h 23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059" h="233021">
                  <a:moveTo>
                    <a:pt x="19394" y="75699"/>
                  </a:moveTo>
                  <a:cubicBezTo>
                    <a:pt x="-20281" y="105832"/>
                    <a:pt x="13248" y="121004"/>
                    <a:pt x="12990" y="162828"/>
                  </a:cubicBezTo>
                  <a:cubicBezTo>
                    <a:pt x="12904" y="183117"/>
                    <a:pt x="12002" y="214023"/>
                    <a:pt x="18621" y="233021"/>
                  </a:cubicBezTo>
                  <a:cubicBezTo>
                    <a:pt x="84867" y="178830"/>
                    <a:pt x="115081" y="92038"/>
                    <a:pt x="96809" y="8425"/>
                  </a:cubicBezTo>
                  <a:cubicBezTo>
                    <a:pt x="96164" y="5588"/>
                    <a:pt x="95476" y="2751"/>
                    <a:pt x="94789" y="0"/>
                  </a:cubicBezTo>
                  <a:cubicBezTo>
                    <a:pt x="54985" y="12208"/>
                    <a:pt x="44712" y="56482"/>
                    <a:pt x="19394" y="75695"/>
                  </a:cubicBezTo>
                  <a:close/>
                </a:path>
              </a:pathLst>
            </a:custGeom>
            <a:solidFill>
              <a:srgbClr val="91DC5A"/>
            </a:solidFill>
            <a:ln w="1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606F35C-0247-3477-3DF9-D00FEFDB74B0}"/>
                </a:ext>
              </a:extLst>
            </p:cNvPr>
            <p:cNvSpPr/>
            <p:nvPr/>
          </p:nvSpPr>
          <p:spPr>
            <a:xfrm>
              <a:off x="5802825" y="4660346"/>
              <a:ext cx="264957" cy="330891"/>
            </a:xfrm>
            <a:custGeom>
              <a:avLst/>
              <a:gdLst>
                <a:gd name="connsiteX0" fmla="*/ 23622 w 264957"/>
                <a:gd name="connsiteY0" fmla="*/ 306132 h 330891"/>
                <a:gd name="connsiteX1" fmla="*/ 241337 w 264957"/>
                <a:gd name="connsiteY1" fmla="*/ 306132 h 330891"/>
                <a:gd name="connsiteX2" fmla="*/ 263602 w 264957"/>
                <a:gd name="connsiteY2" fmla="*/ 259237 h 330891"/>
                <a:gd name="connsiteX3" fmla="*/ 250234 w 264957"/>
                <a:gd name="connsiteY3" fmla="*/ 118678 h 330891"/>
                <a:gd name="connsiteX4" fmla="*/ 132500 w 264957"/>
                <a:gd name="connsiteY4" fmla="*/ 0 h 330891"/>
                <a:gd name="connsiteX5" fmla="*/ 14724 w 264957"/>
                <a:gd name="connsiteY5" fmla="*/ 118678 h 330891"/>
                <a:gd name="connsiteX6" fmla="*/ 1355 w 264957"/>
                <a:gd name="connsiteY6" fmla="*/ 259237 h 330891"/>
                <a:gd name="connsiteX7" fmla="*/ 23622 w 264957"/>
                <a:gd name="connsiteY7" fmla="*/ 306132 h 33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957" h="330891">
                  <a:moveTo>
                    <a:pt x="23622" y="306132"/>
                  </a:moveTo>
                  <a:cubicBezTo>
                    <a:pt x="90721" y="339144"/>
                    <a:pt x="174238" y="339144"/>
                    <a:pt x="241337" y="306132"/>
                  </a:cubicBezTo>
                  <a:cubicBezTo>
                    <a:pt x="259518" y="297186"/>
                    <a:pt x="268588" y="278107"/>
                    <a:pt x="263602" y="259237"/>
                  </a:cubicBezTo>
                  <a:cubicBezTo>
                    <a:pt x="249374" y="205033"/>
                    <a:pt x="243786" y="164463"/>
                    <a:pt x="250234" y="118678"/>
                  </a:cubicBezTo>
                  <a:cubicBezTo>
                    <a:pt x="258574" y="59618"/>
                    <a:pt x="196848" y="0"/>
                    <a:pt x="132500" y="0"/>
                  </a:cubicBezTo>
                  <a:cubicBezTo>
                    <a:pt x="68111" y="0"/>
                    <a:pt x="6385" y="59618"/>
                    <a:pt x="14724" y="118678"/>
                  </a:cubicBezTo>
                  <a:cubicBezTo>
                    <a:pt x="21172" y="164457"/>
                    <a:pt x="15584" y="205033"/>
                    <a:pt x="1355" y="259237"/>
                  </a:cubicBezTo>
                  <a:cubicBezTo>
                    <a:pt x="-3630" y="278107"/>
                    <a:pt x="5439" y="297192"/>
                    <a:pt x="23622" y="30613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051E49DC-D627-E5AC-0C2B-1EF62DD3CA2E}"/>
                </a:ext>
              </a:extLst>
            </p:cNvPr>
            <p:cNvSpPr/>
            <p:nvPr/>
          </p:nvSpPr>
          <p:spPr>
            <a:xfrm>
              <a:off x="5748989" y="4940301"/>
              <a:ext cx="372630" cy="243934"/>
            </a:xfrm>
            <a:custGeom>
              <a:avLst/>
              <a:gdLst>
                <a:gd name="connsiteX0" fmla="*/ 186336 w 372630"/>
                <a:gd name="connsiteY0" fmla="*/ 0 h 243934"/>
                <a:gd name="connsiteX1" fmla="*/ 155002 w 372630"/>
                <a:gd name="connsiteY1" fmla="*/ 0 h 243934"/>
                <a:gd name="connsiteX2" fmla="*/ 0 w 372630"/>
                <a:gd name="connsiteY2" fmla="*/ 243935 h 243934"/>
                <a:gd name="connsiteX3" fmla="*/ 372630 w 372630"/>
                <a:gd name="connsiteY3" fmla="*/ 243935 h 243934"/>
                <a:gd name="connsiteX4" fmla="*/ 217630 w 372630"/>
                <a:gd name="connsiteY4" fmla="*/ 0 h 24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630" h="243934">
                  <a:moveTo>
                    <a:pt x="186336" y="0"/>
                  </a:moveTo>
                  <a:lnTo>
                    <a:pt x="155002" y="0"/>
                  </a:lnTo>
                  <a:cubicBezTo>
                    <a:pt x="52957" y="65898"/>
                    <a:pt x="7179" y="43455"/>
                    <a:pt x="0" y="243935"/>
                  </a:cubicBezTo>
                  <a:lnTo>
                    <a:pt x="372630" y="243935"/>
                  </a:lnTo>
                  <a:cubicBezTo>
                    <a:pt x="365449" y="43455"/>
                    <a:pt x="319674" y="65898"/>
                    <a:pt x="217630" y="0"/>
                  </a:cubicBezTo>
                  <a:close/>
                </a:path>
              </a:pathLst>
            </a:custGeom>
            <a:solidFill>
              <a:schemeClr val="accent3"/>
            </a:solidFill>
            <a:ln w="1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5D3EF20-1EDE-6215-81D8-18A231151899}"/>
                </a:ext>
              </a:extLst>
            </p:cNvPr>
            <p:cNvSpPr/>
            <p:nvPr/>
          </p:nvSpPr>
          <p:spPr>
            <a:xfrm>
              <a:off x="5892938" y="4896071"/>
              <a:ext cx="84721" cy="123106"/>
            </a:xfrm>
            <a:custGeom>
              <a:avLst/>
              <a:gdLst>
                <a:gd name="connsiteX0" fmla="*/ 6 w 84721"/>
                <a:gd name="connsiteY0" fmla="*/ 0 h 123106"/>
                <a:gd name="connsiteX1" fmla="*/ 84722 w 84721"/>
                <a:gd name="connsiteY1" fmla="*/ 0 h 123106"/>
                <a:gd name="connsiteX2" fmla="*/ 84722 w 84721"/>
                <a:gd name="connsiteY2" fmla="*/ 80723 h 123106"/>
                <a:gd name="connsiteX3" fmla="*/ 42381 w 84721"/>
                <a:gd name="connsiteY3" fmla="*/ 123106 h 123106"/>
                <a:gd name="connsiteX4" fmla="*/ 0 w 84721"/>
                <a:gd name="connsiteY4" fmla="*/ 80723 h 12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1" h="123106">
                  <a:moveTo>
                    <a:pt x="6" y="0"/>
                  </a:moveTo>
                  <a:lnTo>
                    <a:pt x="84722" y="0"/>
                  </a:lnTo>
                  <a:lnTo>
                    <a:pt x="84722" y="80723"/>
                  </a:lnTo>
                  <a:cubicBezTo>
                    <a:pt x="84664" y="104091"/>
                    <a:pt x="65749" y="123026"/>
                    <a:pt x="42381" y="123106"/>
                  </a:cubicBezTo>
                  <a:cubicBezTo>
                    <a:pt x="19000" y="123044"/>
                    <a:pt x="62" y="104104"/>
                    <a:pt x="0" y="80723"/>
                  </a:cubicBezTo>
                  <a:close/>
                </a:path>
              </a:pathLst>
            </a:custGeom>
            <a:solidFill>
              <a:srgbClr val="E2AA73"/>
            </a:solidFill>
            <a:ln w="1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75954C-31A6-F33B-4B07-5DA88CBA2559}"/>
                </a:ext>
              </a:extLst>
            </p:cNvPr>
            <p:cNvSpPr/>
            <p:nvPr/>
          </p:nvSpPr>
          <p:spPr>
            <a:xfrm>
              <a:off x="5813546" y="4772478"/>
              <a:ext cx="243537" cy="62108"/>
            </a:xfrm>
            <a:custGeom>
              <a:avLst/>
              <a:gdLst>
                <a:gd name="connsiteX0" fmla="*/ 46343 w 243537"/>
                <a:gd name="connsiteY0" fmla="*/ 4053 h 62108"/>
                <a:gd name="connsiteX1" fmla="*/ 58055 w 243537"/>
                <a:gd name="connsiteY1" fmla="*/ 46358 h 62108"/>
                <a:gd name="connsiteX2" fmla="*/ 15749 w 243537"/>
                <a:gd name="connsiteY2" fmla="*/ 58072 h 62108"/>
                <a:gd name="connsiteX3" fmla="*/ 4036 w 243537"/>
                <a:gd name="connsiteY3" fmla="*/ 15765 h 62108"/>
                <a:gd name="connsiteX4" fmla="*/ 4048 w 243537"/>
                <a:gd name="connsiteY4" fmla="*/ 15745 h 62108"/>
                <a:gd name="connsiteX5" fmla="*/ 46343 w 243537"/>
                <a:gd name="connsiteY5" fmla="*/ 4053 h 62108"/>
                <a:gd name="connsiteX6" fmla="*/ 227822 w 243537"/>
                <a:gd name="connsiteY6" fmla="*/ 4053 h 62108"/>
                <a:gd name="connsiteX7" fmla="*/ 239483 w 243537"/>
                <a:gd name="connsiteY7" fmla="*/ 46373 h 62108"/>
                <a:gd name="connsiteX8" fmla="*/ 197162 w 243537"/>
                <a:gd name="connsiteY8" fmla="*/ 58034 h 62108"/>
                <a:gd name="connsiteX9" fmla="*/ 185483 w 243537"/>
                <a:gd name="connsiteY9" fmla="*/ 15745 h 62108"/>
                <a:gd name="connsiteX10" fmla="*/ 227802 w 243537"/>
                <a:gd name="connsiteY10" fmla="*/ 4042 h 62108"/>
                <a:gd name="connsiteX11" fmla="*/ 227822 w 243537"/>
                <a:gd name="connsiteY11" fmla="*/ 4053 h 6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537" h="62108">
                  <a:moveTo>
                    <a:pt x="46343" y="4053"/>
                  </a:moveTo>
                  <a:cubicBezTo>
                    <a:pt x="61259" y="12500"/>
                    <a:pt x="66503" y="31442"/>
                    <a:pt x="58055" y="46358"/>
                  </a:cubicBezTo>
                  <a:cubicBezTo>
                    <a:pt x="49607" y="61276"/>
                    <a:pt x="30666" y="66520"/>
                    <a:pt x="15749" y="58072"/>
                  </a:cubicBezTo>
                  <a:cubicBezTo>
                    <a:pt x="832" y="49623"/>
                    <a:pt x="-4412" y="30682"/>
                    <a:pt x="4036" y="15765"/>
                  </a:cubicBezTo>
                  <a:cubicBezTo>
                    <a:pt x="4040" y="15759"/>
                    <a:pt x="4044" y="15752"/>
                    <a:pt x="4048" y="15745"/>
                  </a:cubicBezTo>
                  <a:cubicBezTo>
                    <a:pt x="12510" y="852"/>
                    <a:pt x="31432" y="-4380"/>
                    <a:pt x="46343" y="4053"/>
                  </a:cubicBezTo>
                  <a:close/>
                  <a:moveTo>
                    <a:pt x="227822" y="4053"/>
                  </a:moveTo>
                  <a:cubicBezTo>
                    <a:pt x="242728" y="12519"/>
                    <a:pt x="247949" y="31467"/>
                    <a:pt x="239483" y="46373"/>
                  </a:cubicBezTo>
                  <a:cubicBezTo>
                    <a:pt x="231015" y="61279"/>
                    <a:pt x="212068" y="66500"/>
                    <a:pt x="197162" y="58034"/>
                  </a:cubicBezTo>
                  <a:cubicBezTo>
                    <a:pt x="182268" y="49575"/>
                    <a:pt x="177041" y="30650"/>
                    <a:pt x="185483" y="15745"/>
                  </a:cubicBezTo>
                  <a:cubicBezTo>
                    <a:pt x="193937" y="827"/>
                    <a:pt x="212884" y="-4413"/>
                    <a:pt x="227802" y="4042"/>
                  </a:cubicBezTo>
                  <a:cubicBezTo>
                    <a:pt x="227810" y="4045"/>
                    <a:pt x="227816" y="4050"/>
                    <a:pt x="227822" y="4053"/>
                  </a:cubicBezTo>
                  <a:close/>
                </a:path>
              </a:pathLst>
            </a:custGeom>
            <a:solidFill>
              <a:srgbClr val="E2AA73"/>
            </a:solidFill>
            <a:ln w="1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8A45999-58FA-76B6-1ECE-A182BD87CC3B}"/>
                </a:ext>
              </a:extLst>
            </p:cNvPr>
            <p:cNvSpPr/>
            <p:nvPr/>
          </p:nvSpPr>
          <p:spPr>
            <a:xfrm>
              <a:off x="5892948" y="4896071"/>
              <a:ext cx="84711" cy="67012"/>
            </a:xfrm>
            <a:custGeom>
              <a:avLst/>
              <a:gdLst>
                <a:gd name="connsiteX0" fmla="*/ 84711 w 84711"/>
                <a:gd name="connsiteY0" fmla="*/ 52397 h 67012"/>
                <a:gd name="connsiteX1" fmla="*/ 42457 w 84711"/>
                <a:gd name="connsiteY1" fmla="*/ 67012 h 67012"/>
                <a:gd name="connsiteX2" fmla="*/ 42253 w 84711"/>
                <a:gd name="connsiteY2" fmla="*/ 67012 h 67012"/>
                <a:gd name="connsiteX3" fmla="*/ 0 w 84711"/>
                <a:gd name="connsiteY3" fmla="*/ 52397 h 67012"/>
                <a:gd name="connsiteX4" fmla="*/ 0 w 84711"/>
                <a:gd name="connsiteY4" fmla="*/ 0 h 67012"/>
                <a:gd name="connsiteX5" fmla="*/ 84711 w 84711"/>
                <a:gd name="connsiteY5" fmla="*/ 0 h 6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711" h="67012">
                  <a:moveTo>
                    <a:pt x="84711" y="52397"/>
                  </a:moveTo>
                  <a:cubicBezTo>
                    <a:pt x="71772" y="61295"/>
                    <a:pt x="57372" y="66839"/>
                    <a:pt x="42457" y="67012"/>
                  </a:cubicBezTo>
                  <a:lnTo>
                    <a:pt x="42253" y="67012"/>
                  </a:lnTo>
                  <a:cubicBezTo>
                    <a:pt x="27337" y="66839"/>
                    <a:pt x="12938" y="61295"/>
                    <a:pt x="0" y="52397"/>
                  </a:cubicBezTo>
                  <a:lnTo>
                    <a:pt x="0" y="0"/>
                  </a:lnTo>
                  <a:lnTo>
                    <a:pt x="84711" y="0"/>
                  </a:lnTo>
                  <a:close/>
                </a:path>
              </a:pathLst>
            </a:custGeom>
            <a:solidFill>
              <a:srgbClr val="CB9968"/>
            </a:solidFill>
            <a:ln w="1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D57BE64-A9E7-776A-F3E5-DE280E53EA07}"/>
                </a:ext>
              </a:extLst>
            </p:cNvPr>
            <p:cNvSpPr/>
            <p:nvPr/>
          </p:nvSpPr>
          <p:spPr>
            <a:xfrm>
              <a:off x="5844195" y="4725509"/>
              <a:ext cx="182221" cy="226955"/>
            </a:xfrm>
            <a:custGeom>
              <a:avLst/>
              <a:gdLst>
                <a:gd name="connsiteX0" fmla="*/ 9203 w 182221"/>
                <a:gd name="connsiteY0" fmla="*/ 30605 h 226955"/>
                <a:gd name="connsiteX1" fmla="*/ 4733 w 182221"/>
                <a:gd name="connsiteY1" fmla="*/ 140645 h 226955"/>
                <a:gd name="connsiteX2" fmla="*/ 91131 w 182221"/>
                <a:gd name="connsiteY2" fmla="*/ 226956 h 226955"/>
                <a:gd name="connsiteX3" fmla="*/ 177486 w 182221"/>
                <a:gd name="connsiteY3" fmla="*/ 140645 h 226955"/>
                <a:gd name="connsiteX4" fmla="*/ 173015 w 182221"/>
                <a:gd name="connsiteY4" fmla="*/ 30605 h 226955"/>
                <a:gd name="connsiteX5" fmla="*/ 64224 w 182221"/>
                <a:gd name="connsiteY5" fmla="*/ 0 h 226955"/>
                <a:gd name="connsiteX6" fmla="*/ 9203 w 182221"/>
                <a:gd name="connsiteY6" fmla="*/ 30605 h 226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221" h="226955">
                  <a:moveTo>
                    <a:pt x="9203" y="30605"/>
                  </a:moveTo>
                  <a:cubicBezTo>
                    <a:pt x="-3989" y="92459"/>
                    <a:pt x="-639" y="116445"/>
                    <a:pt x="4733" y="140645"/>
                  </a:cubicBezTo>
                  <a:cubicBezTo>
                    <a:pt x="13458" y="179889"/>
                    <a:pt x="51844" y="226569"/>
                    <a:pt x="91131" y="226956"/>
                  </a:cubicBezTo>
                  <a:cubicBezTo>
                    <a:pt x="130376" y="226569"/>
                    <a:pt x="168761" y="179889"/>
                    <a:pt x="177486" y="140645"/>
                  </a:cubicBezTo>
                  <a:cubicBezTo>
                    <a:pt x="182860" y="116445"/>
                    <a:pt x="186213" y="92459"/>
                    <a:pt x="173015" y="30605"/>
                  </a:cubicBezTo>
                  <a:cubicBezTo>
                    <a:pt x="130376" y="37353"/>
                    <a:pt x="91475" y="31636"/>
                    <a:pt x="64224" y="0"/>
                  </a:cubicBezTo>
                  <a:cubicBezTo>
                    <a:pt x="46557" y="21922"/>
                    <a:pt x="32459" y="26177"/>
                    <a:pt x="9203" y="30605"/>
                  </a:cubicBezTo>
                  <a:close/>
                </a:path>
              </a:pathLst>
            </a:custGeom>
            <a:solidFill>
              <a:srgbClr val="FBBD80"/>
            </a:solidFill>
            <a:ln w="1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2851E62-D980-4248-9BBD-35E712A558AD}"/>
                </a:ext>
              </a:extLst>
            </p:cNvPr>
            <p:cNvSpPr/>
            <p:nvPr/>
          </p:nvSpPr>
          <p:spPr>
            <a:xfrm>
              <a:off x="6069142" y="4429049"/>
              <a:ext cx="85181" cy="117260"/>
            </a:xfrm>
            <a:custGeom>
              <a:avLst/>
              <a:gdLst>
                <a:gd name="connsiteX0" fmla="*/ 3304 w 85181"/>
                <a:gd name="connsiteY0" fmla="*/ 0 h 117260"/>
                <a:gd name="connsiteX1" fmla="*/ 81878 w 85181"/>
                <a:gd name="connsiteY1" fmla="*/ 117261 h 117260"/>
                <a:gd name="connsiteX2" fmla="*/ 3304 w 85181"/>
                <a:gd name="connsiteY2" fmla="*/ 0 h 11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181" h="117260">
                  <a:moveTo>
                    <a:pt x="3304" y="0"/>
                  </a:moveTo>
                  <a:cubicBezTo>
                    <a:pt x="68854" y="12722"/>
                    <a:pt x="95045" y="51809"/>
                    <a:pt x="81878" y="117261"/>
                  </a:cubicBezTo>
                  <a:cubicBezTo>
                    <a:pt x="16328" y="104537"/>
                    <a:pt x="-9863" y="65450"/>
                    <a:pt x="3304" y="0"/>
                  </a:cubicBezTo>
                  <a:close/>
                </a:path>
              </a:pathLst>
            </a:custGeom>
            <a:solidFill>
              <a:srgbClr val="76B249"/>
            </a:solidFill>
            <a:ln w="1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CA7A368-BC72-A850-F8E3-F6289A9BA60F}"/>
                </a:ext>
              </a:extLst>
            </p:cNvPr>
            <p:cNvSpPr/>
            <p:nvPr/>
          </p:nvSpPr>
          <p:spPr>
            <a:xfrm>
              <a:off x="5981963" y="4511725"/>
              <a:ext cx="169057" cy="85919"/>
            </a:xfrm>
            <a:custGeom>
              <a:avLst/>
              <a:gdLst>
                <a:gd name="connsiteX0" fmla="*/ 0 w 169057"/>
                <a:gd name="connsiteY0" fmla="*/ 51304 h 85919"/>
                <a:gd name="connsiteX1" fmla="*/ 169057 w 169057"/>
                <a:gd name="connsiteY1" fmla="*/ 34584 h 85919"/>
                <a:gd name="connsiteX2" fmla="*/ 0 w 169057"/>
                <a:gd name="connsiteY2" fmla="*/ 51304 h 85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9057" h="85919">
                  <a:moveTo>
                    <a:pt x="0" y="51304"/>
                  </a:moveTo>
                  <a:cubicBezTo>
                    <a:pt x="50722" y="-10980"/>
                    <a:pt x="107073" y="-16553"/>
                    <a:pt x="169057" y="34584"/>
                  </a:cubicBezTo>
                  <a:cubicBezTo>
                    <a:pt x="118293" y="96910"/>
                    <a:pt x="61941" y="102483"/>
                    <a:pt x="0" y="51304"/>
                  </a:cubicBezTo>
                  <a:close/>
                </a:path>
              </a:pathLst>
            </a:custGeom>
            <a:solidFill>
              <a:srgbClr val="91DC5A"/>
            </a:solidFill>
            <a:ln w="1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166BE3-B3D6-42ED-BA05-85E9FB7D7595}"/>
                </a:ext>
              </a:extLst>
            </p:cNvPr>
            <p:cNvSpPr/>
            <p:nvPr/>
          </p:nvSpPr>
          <p:spPr>
            <a:xfrm>
              <a:off x="5748989" y="4947264"/>
              <a:ext cx="143954" cy="236971"/>
            </a:xfrm>
            <a:custGeom>
              <a:avLst/>
              <a:gdLst>
                <a:gd name="connsiteX0" fmla="*/ 41738 w 143954"/>
                <a:gd name="connsiteY0" fmla="*/ 236972 h 236971"/>
                <a:gd name="connsiteX1" fmla="*/ 121732 w 143954"/>
                <a:gd name="connsiteY1" fmla="*/ 35678 h 236971"/>
                <a:gd name="connsiteX2" fmla="*/ 143955 w 143954"/>
                <a:gd name="connsiteY2" fmla="*/ 23471 h 236971"/>
                <a:gd name="connsiteX3" fmla="*/ 143955 w 143954"/>
                <a:gd name="connsiteY3" fmla="*/ 0 h 236971"/>
                <a:gd name="connsiteX4" fmla="*/ 95431 w 143954"/>
                <a:gd name="connsiteY4" fmla="*/ 27124 h 236971"/>
                <a:gd name="connsiteX5" fmla="*/ 0 w 143954"/>
                <a:gd name="connsiteY5" fmla="*/ 236972 h 23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954" h="236971">
                  <a:moveTo>
                    <a:pt x="41738" y="236972"/>
                  </a:moveTo>
                  <a:cubicBezTo>
                    <a:pt x="46811" y="94651"/>
                    <a:pt x="71397" y="64648"/>
                    <a:pt x="121732" y="35678"/>
                  </a:cubicBezTo>
                  <a:cubicBezTo>
                    <a:pt x="128652" y="31680"/>
                    <a:pt x="136046" y="27726"/>
                    <a:pt x="143955" y="23471"/>
                  </a:cubicBezTo>
                  <a:lnTo>
                    <a:pt x="143955" y="0"/>
                  </a:lnTo>
                  <a:cubicBezTo>
                    <a:pt x="125945" y="11004"/>
                    <a:pt x="109782" y="19387"/>
                    <a:pt x="95431" y="27124"/>
                  </a:cubicBezTo>
                  <a:cubicBezTo>
                    <a:pt x="34602" y="59877"/>
                    <a:pt x="5589" y="80770"/>
                    <a:pt x="0" y="23697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43E0B6D-7A70-D992-186A-8B43BDB86D91}"/>
                </a:ext>
              </a:extLst>
            </p:cNvPr>
            <p:cNvSpPr/>
            <p:nvPr/>
          </p:nvSpPr>
          <p:spPr>
            <a:xfrm>
              <a:off x="5816795" y="4660355"/>
              <a:ext cx="200721" cy="126330"/>
            </a:xfrm>
            <a:custGeom>
              <a:avLst/>
              <a:gdLst>
                <a:gd name="connsiteX0" fmla="*/ 36603 w 200721"/>
                <a:gd name="connsiteY0" fmla="*/ 95760 h 126330"/>
                <a:gd name="connsiteX1" fmla="*/ 91624 w 200721"/>
                <a:gd name="connsiteY1" fmla="*/ 65154 h 126330"/>
                <a:gd name="connsiteX2" fmla="*/ 101811 w 200721"/>
                <a:gd name="connsiteY2" fmla="*/ 75342 h 126330"/>
                <a:gd name="connsiteX3" fmla="*/ 162078 w 200721"/>
                <a:gd name="connsiteY3" fmla="*/ 37515 h 126330"/>
                <a:gd name="connsiteX4" fmla="*/ 192770 w 200721"/>
                <a:gd name="connsiteY4" fmla="*/ 33131 h 126330"/>
                <a:gd name="connsiteX5" fmla="*/ 200722 w 200721"/>
                <a:gd name="connsiteY5" fmla="*/ 33435 h 126330"/>
                <a:gd name="connsiteX6" fmla="*/ 180690 w 200721"/>
                <a:gd name="connsiteY6" fmla="*/ 18348 h 126330"/>
                <a:gd name="connsiteX7" fmla="*/ 118535 w 200721"/>
                <a:gd name="connsiteY7" fmla="*/ 0 h 126330"/>
                <a:gd name="connsiteX8" fmla="*/ 759 w 200721"/>
                <a:gd name="connsiteY8" fmla="*/ 118678 h 126330"/>
                <a:gd name="connsiteX9" fmla="*/ 1748 w 200721"/>
                <a:gd name="connsiteY9" fmla="*/ 126330 h 126330"/>
                <a:gd name="connsiteX10" fmla="*/ 33255 w 200721"/>
                <a:gd name="connsiteY10" fmla="*/ 112619 h 126330"/>
                <a:gd name="connsiteX11" fmla="*/ 36608 w 200721"/>
                <a:gd name="connsiteY11" fmla="*/ 95769 h 12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721" h="126330">
                  <a:moveTo>
                    <a:pt x="36603" y="95760"/>
                  </a:moveTo>
                  <a:cubicBezTo>
                    <a:pt x="59859" y="91332"/>
                    <a:pt x="73957" y="87077"/>
                    <a:pt x="91624" y="65154"/>
                  </a:cubicBezTo>
                  <a:cubicBezTo>
                    <a:pt x="94757" y="68803"/>
                    <a:pt x="98163" y="72209"/>
                    <a:pt x="101811" y="75342"/>
                  </a:cubicBezTo>
                  <a:cubicBezTo>
                    <a:pt x="118017" y="57404"/>
                    <a:pt x="138879" y="44310"/>
                    <a:pt x="162078" y="37515"/>
                  </a:cubicBezTo>
                  <a:cubicBezTo>
                    <a:pt x="172056" y="34640"/>
                    <a:pt x="182386" y="33165"/>
                    <a:pt x="192770" y="33131"/>
                  </a:cubicBezTo>
                  <a:cubicBezTo>
                    <a:pt x="195392" y="33131"/>
                    <a:pt x="198056" y="33218"/>
                    <a:pt x="200722" y="33435"/>
                  </a:cubicBezTo>
                  <a:cubicBezTo>
                    <a:pt x="194538" y="27782"/>
                    <a:pt x="187831" y="22731"/>
                    <a:pt x="180690" y="18348"/>
                  </a:cubicBezTo>
                  <a:cubicBezTo>
                    <a:pt x="162039" y="6871"/>
                    <a:pt x="140415" y="0"/>
                    <a:pt x="118535" y="0"/>
                  </a:cubicBezTo>
                  <a:cubicBezTo>
                    <a:pt x="54147" y="0"/>
                    <a:pt x="-7579" y="59618"/>
                    <a:pt x="759" y="118678"/>
                  </a:cubicBezTo>
                  <a:cubicBezTo>
                    <a:pt x="1103" y="121256"/>
                    <a:pt x="1448" y="123795"/>
                    <a:pt x="1748" y="126330"/>
                  </a:cubicBezTo>
                  <a:cubicBezTo>
                    <a:pt x="8535" y="115837"/>
                    <a:pt x="20951" y="110434"/>
                    <a:pt x="33255" y="112619"/>
                  </a:cubicBezTo>
                  <a:cubicBezTo>
                    <a:pt x="34201" y="107331"/>
                    <a:pt x="35319" y="101743"/>
                    <a:pt x="36608" y="9576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2218F01-9AE5-468E-E8EC-4C1052A5CF12}"/>
                </a:ext>
              </a:extLst>
            </p:cNvPr>
            <p:cNvSpPr/>
            <p:nvPr/>
          </p:nvSpPr>
          <p:spPr>
            <a:xfrm>
              <a:off x="5802824" y="4822696"/>
              <a:ext cx="81693" cy="151691"/>
            </a:xfrm>
            <a:custGeom>
              <a:avLst/>
              <a:gdLst>
                <a:gd name="connsiteX0" fmla="*/ 46104 w 81693"/>
                <a:gd name="connsiteY0" fmla="*/ 43458 h 151691"/>
                <a:gd name="connsiteX1" fmla="*/ 41546 w 81693"/>
                <a:gd name="connsiteY1" fmla="*/ 11907 h 151691"/>
                <a:gd name="connsiteX2" fmla="*/ 26415 w 81693"/>
                <a:gd name="connsiteY2" fmla="*/ 7823 h 151691"/>
                <a:gd name="connsiteX3" fmla="*/ 17303 w 81693"/>
                <a:gd name="connsiteY3" fmla="*/ 0 h 151691"/>
                <a:gd name="connsiteX4" fmla="*/ 1355 w 81693"/>
                <a:gd name="connsiteY4" fmla="*/ 96886 h 151691"/>
                <a:gd name="connsiteX5" fmla="*/ 23622 w 81693"/>
                <a:gd name="connsiteY5" fmla="*/ 143782 h 151691"/>
                <a:gd name="connsiteX6" fmla="*/ 41590 w 81693"/>
                <a:gd name="connsiteY6" fmla="*/ 151692 h 151691"/>
                <a:gd name="connsiteX7" fmla="*/ 74815 w 81693"/>
                <a:gd name="connsiteY7" fmla="*/ 133553 h 151691"/>
                <a:gd name="connsiteX8" fmla="*/ 75590 w 81693"/>
                <a:gd name="connsiteY8" fmla="*/ 130027 h 151691"/>
                <a:gd name="connsiteX9" fmla="*/ 81693 w 81693"/>
                <a:gd name="connsiteY9" fmla="*/ 105098 h 151691"/>
                <a:gd name="connsiteX10" fmla="*/ 46102 w 81693"/>
                <a:gd name="connsiteY10" fmla="*/ 43458 h 15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693" h="151691">
                  <a:moveTo>
                    <a:pt x="46104" y="43458"/>
                  </a:moveTo>
                  <a:cubicBezTo>
                    <a:pt x="43640" y="33100"/>
                    <a:pt x="42114" y="22540"/>
                    <a:pt x="41546" y="11907"/>
                  </a:cubicBezTo>
                  <a:cubicBezTo>
                    <a:pt x="36235" y="11869"/>
                    <a:pt x="31024" y="10463"/>
                    <a:pt x="26415" y="7823"/>
                  </a:cubicBezTo>
                  <a:cubicBezTo>
                    <a:pt x="22905" y="5823"/>
                    <a:pt x="19811" y="3168"/>
                    <a:pt x="17303" y="0"/>
                  </a:cubicBezTo>
                  <a:cubicBezTo>
                    <a:pt x="16615" y="29961"/>
                    <a:pt x="10934" y="60307"/>
                    <a:pt x="1355" y="96886"/>
                  </a:cubicBezTo>
                  <a:cubicBezTo>
                    <a:pt x="-3630" y="115756"/>
                    <a:pt x="5439" y="134841"/>
                    <a:pt x="23622" y="143782"/>
                  </a:cubicBezTo>
                  <a:cubicBezTo>
                    <a:pt x="29510" y="146663"/>
                    <a:pt x="35485" y="149327"/>
                    <a:pt x="41590" y="151692"/>
                  </a:cubicBezTo>
                  <a:cubicBezTo>
                    <a:pt x="51777" y="146233"/>
                    <a:pt x="62819" y="140387"/>
                    <a:pt x="74815" y="133553"/>
                  </a:cubicBezTo>
                  <a:cubicBezTo>
                    <a:pt x="75031" y="132393"/>
                    <a:pt x="75288" y="131189"/>
                    <a:pt x="75590" y="130027"/>
                  </a:cubicBezTo>
                  <a:cubicBezTo>
                    <a:pt x="77865" y="121384"/>
                    <a:pt x="79887" y="113134"/>
                    <a:pt x="81693" y="105098"/>
                  </a:cubicBezTo>
                  <a:cubicBezTo>
                    <a:pt x="64199" y="88032"/>
                    <a:pt x="50831" y="64648"/>
                    <a:pt x="46102" y="434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D936D8B-B11D-B89D-A3FB-12E78C52BFD1}"/>
                </a:ext>
              </a:extLst>
            </p:cNvPr>
            <p:cNvSpPr/>
            <p:nvPr/>
          </p:nvSpPr>
          <p:spPr>
            <a:xfrm>
              <a:off x="5997480" y="4618998"/>
              <a:ext cx="179157" cy="83300"/>
            </a:xfrm>
            <a:custGeom>
              <a:avLst/>
              <a:gdLst>
                <a:gd name="connsiteX0" fmla="*/ 28541 w 179157"/>
                <a:gd name="connsiteY0" fmla="*/ 83300 h 83300"/>
                <a:gd name="connsiteX1" fmla="*/ 155862 w 179157"/>
                <a:gd name="connsiteY1" fmla="*/ 5284 h 83300"/>
                <a:gd name="connsiteX2" fmla="*/ 179158 w 179157"/>
                <a:gd name="connsiteY2" fmla="*/ 1416 h 83300"/>
                <a:gd name="connsiteX3" fmla="*/ 0 w 179157"/>
                <a:gd name="connsiteY3" fmla="*/ 59703 h 83300"/>
                <a:gd name="connsiteX4" fmla="*/ 20031 w 179157"/>
                <a:gd name="connsiteY4" fmla="*/ 74789 h 83300"/>
                <a:gd name="connsiteX5" fmla="*/ 28541 w 179157"/>
                <a:gd name="connsiteY5" fmla="*/ 83300 h 8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157" h="83300">
                  <a:moveTo>
                    <a:pt x="28541" y="83300"/>
                  </a:moveTo>
                  <a:cubicBezTo>
                    <a:pt x="60940" y="43649"/>
                    <a:pt x="105821" y="16146"/>
                    <a:pt x="155862" y="5284"/>
                  </a:cubicBezTo>
                  <a:cubicBezTo>
                    <a:pt x="163557" y="3601"/>
                    <a:pt x="171332" y="2310"/>
                    <a:pt x="179158" y="1416"/>
                  </a:cubicBezTo>
                  <a:cubicBezTo>
                    <a:pt x="113827" y="-5896"/>
                    <a:pt x="48521" y="15351"/>
                    <a:pt x="0" y="59703"/>
                  </a:cubicBezTo>
                  <a:cubicBezTo>
                    <a:pt x="7141" y="64085"/>
                    <a:pt x="13848" y="69136"/>
                    <a:pt x="20031" y="74789"/>
                  </a:cubicBezTo>
                  <a:cubicBezTo>
                    <a:pt x="22997" y="77497"/>
                    <a:pt x="25835" y="80334"/>
                    <a:pt x="28541" y="83300"/>
                  </a:cubicBezTo>
                  <a:close/>
                </a:path>
              </a:pathLst>
            </a:custGeom>
            <a:solidFill>
              <a:srgbClr val="378BCB"/>
            </a:solidFill>
            <a:ln w="1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F1B8D53-CA55-188E-BA3E-FC6B555C2022}"/>
                </a:ext>
              </a:extLst>
            </p:cNvPr>
            <p:cNvSpPr/>
            <p:nvPr/>
          </p:nvSpPr>
          <p:spPr>
            <a:xfrm>
              <a:off x="5981963" y="4511721"/>
              <a:ext cx="169057" cy="60163"/>
            </a:xfrm>
            <a:custGeom>
              <a:avLst/>
              <a:gdLst>
                <a:gd name="connsiteX0" fmla="*/ 11391 w 169057"/>
                <a:gd name="connsiteY0" fmla="*/ 60163 h 60163"/>
                <a:gd name="connsiteX1" fmla="*/ 158355 w 169057"/>
                <a:gd name="connsiteY1" fmla="*/ 38756 h 60163"/>
                <a:gd name="connsiteX2" fmla="*/ 162825 w 169057"/>
                <a:gd name="connsiteY2" fmla="*/ 41895 h 60163"/>
                <a:gd name="connsiteX3" fmla="*/ 169057 w 169057"/>
                <a:gd name="connsiteY3" fmla="*/ 34588 h 60163"/>
                <a:gd name="connsiteX4" fmla="*/ 162394 w 169057"/>
                <a:gd name="connsiteY4" fmla="*/ 29300 h 60163"/>
                <a:gd name="connsiteX5" fmla="*/ 104496 w 169057"/>
                <a:gd name="connsiteY5" fmla="*/ 1446 h 60163"/>
                <a:gd name="connsiteX6" fmla="*/ 0 w 169057"/>
                <a:gd name="connsiteY6" fmla="*/ 51307 h 60163"/>
                <a:gd name="connsiteX7" fmla="*/ 11391 w 169057"/>
                <a:gd name="connsiteY7" fmla="*/ 60163 h 60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057" h="60163">
                  <a:moveTo>
                    <a:pt x="11391" y="60163"/>
                  </a:moveTo>
                  <a:cubicBezTo>
                    <a:pt x="56094" y="9743"/>
                    <a:pt x="105082" y="2608"/>
                    <a:pt x="158355" y="38756"/>
                  </a:cubicBezTo>
                  <a:cubicBezTo>
                    <a:pt x="159859" y="39789"/>
                    <a:pt x="161321" y="40820"/>
                    <a:pt x="162825" y="41895"/>
                  </a:cubicBezTo>
                  <a:cubicBezTo>
                    <a:pt x="164931" y="39574"/>
                    <a:pt x="166993" y="37123"/>
                    <a:pt x="169057" y="34588"/>
                  </a:cubicBezTo>
                  <a:cubicBezTo>
                    <a:pt x="166822" y="32782"/>
                    <a:pt x="164629" y="31020"/>
                    <a:pt x="162394" y="29300"/>
                  </a:cubicBezTo>
                  <a:cubicBezTo>
                    <a:pt x="142536" y="14084"/>
                    <a:pt x="123237" y="4799"/>
                    <a:pt x="104496" y="1446"/>
                  </a:cubicBezTo>
                  <a:cubicBezTo>
                    <a:pt x="67356" y="-5260"/>
                    <a:pt x="32525" y="11361"/>
                    <a:pt x="0" y="51307"/>
                  </a:cubicBezTo>
                  <a:cubicBezTo>
                    <a:pt x="3791" y="54492"/>
                    <a:pt x="7609" y="57412"/>
                    <a:pt x="11391" y="60163"/>
                  </a:cubicBezTo>
                  <a:close/>
                </a:path>
              </a:pathLst>
            </a:custGeom>
            <a:solidFill>
              <a:srgbClr val="83C651"/>
            </a:solidFill>
            <a:ln w="1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C33FFF2E-BD7B-E296-BF5B-029D846CC267}"/>
                </a:ext>
              </a:extLst>
            </p:cNvPr>
            <p:cNvSpPr/>
            <p:nvPr/>
          </p:nvSpPr>
          <p:spPr>
            <a:xfrm>
              <a:off x="6069130" y="4429049"/>
              <a:ext cx="33835" cy="88546"/>
            </a:xfrm>
            <a:custGeom>
              <a:avLst/>
              <a:gdLst>
                <a:gd name="connsiteX0" fmla="*/ 33835 w 33835"/>
                <a:gd name="connsiteY0" fmla="*/ 88546 h 88546"/>
                <a:gd name="connsiteX1" fmla="*/ 15696 w 33835"/>
                <a:gd name="connsiteY1" fmla="*/ 2836 h 88546"/>
                <a:gd name="connsiteX2" fmla="*/ 3316 w 33835"/>
                <a:gd name="connsiteY2" fmla="*/ 0 h 88546"/>
                <a:gd name="connsiteX3" fmla="*/ 17329 w 33835"/>
                <a:gd name="connsiteY3" fmla="*/ 84118 h 88546"/>
                <a:gd name="connsiteX4" fmla="*/ 33835 w 33835"/>
                <a:gd name="connsiteY4" fmla="*/ 88546 h 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5" h="88546">
                  <a:moveTo>
                    <a:pt x="33835" y="88546"/>
                  </a:moveTo>
                  <a:cubicBezTo>
                    <a:pt x="14750" y="68732"/>
                    <a:pt x="8704" y="40162"/>
                    <a:pt x="15696" y="2836"/>
                  </a:cubicBezTo>
                  <a:cubicBezTo>
                    <a:pt x="11741" y="1804"/>
                    <a:pt x="7615" y="859"/>
                    <a:pt x="3316" y="0"/>
                  </a:cubicBezTo>
                  <a:cubicBezTo>
                    <a:pt x="-3949" y="36020"/>
                    <a:pt x="723" y="64060"/>
                    <a:pt x="17329" y="84118"/>
                  </a:cubicBezTo>
                  <a:cubicBezTo>
                    <a:pt x="22947" y="85121"/>
                    <a:pt x="28469" y="86603"/>
                    <a:pt x="33835" y="88546"/>
                  </a:cubicBezTo>
                  <a:close/>
                </a:path>
              </a:pathLst>
            </a:custGeom>
            <a:solidFill>
              <a:srgbClr val="6AA042"/>
            </a:solidFill>
            <a:ln w="1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A078FDF-6423-C12B-8DF1-02A43A3464D9}"/>
                </a:ext>
              </a:extLst>
            </p:cNvPr>
            <p:cNvSpPr/>
            <p:nvPr/>
          </p:nvSpPr>
          <p:spPr>
            <a:xfrm>
              <a:off x="5738381" y="4418446"/>
              <a:ext cx="723303" cy="776396"/>
            </a:xfrm>
            <a:custGeom>
              <a:avLst/>
              <a:gdLst>
                <a:gd name="connsiteX0" fmla="*/ 412477 w 723303"/>
                <a:gd name="connsiteY0" fmla="*/ 665951 h 776396"/>
                <a:gd name="connsiteX1" fmla="*/ 504690 w 723303"/>
                <a:gd name="connsiteY1" fmla="*/ 647372 h 776396"/>
                <a:gd name="connsiteX2" fmla="*/ 505009 w 723303"/>
                <a:gd name="connsiteY2" fmla="*/ 647236 h 776396"/>
                <a:gd name="connsiteX3" fmla="*/ 562348 w 723303"/>
                <a:gd name="connsiteY3" fmla="*/ 612844 h 776396"/>
                <a:gd name="connsiteX4" fmla="*/ 564016 w 723303"/>
                <a:gd name="connsiteY4" fmla="*/ 611480 h 776396"/>
                <a:gd name="connsiteX5" fmla="*/ 607669 w 723303"/>
                <a:gd name="connsiteY5" fmla="*/ 291603 h 776396"/>
                <a:gd name="connsiteX6" fmla="*/ 606244 w 723303"/>
                <a:gd name="connsiteY6" fmla="*/ 289597 h 776396"/>
                <a:gd name="connsiteX7" fmla="*/ 462086 w 723303"/>
                <a:gd name="connsiteY7" fmla="*/ 195174 h 776396"/>
                <a:gd name="connsiteX8" fmla="*/ 459828 w 723303"/>
                <a:gd name="connsiteY8" fmla="*/ 194719 h 776396"/>
                <a:gd name="connsiteX9" fmla="*/ 257824 w 723303"/>
                <a:gd name="connsiteY9" fmla="*/ 247186 h 776396"/>
                <a:gd name="connsiteX10" fmla="*/ 196913 w 723303"/>
                <a:gd name="connsiteY10" fmla="*/ 231264 h 776396"/>
                <a:gd name="connsiteX11" fmla="*/ 96434 w 723303"/>
                <a:gd name="connsiteY11" fmla="*/ 278907 h 776396"/>
                <a:gd name="connsiteX12" fmla="*/ 68654 w 723303"/>
                <a:gd name="connsiteY12" fmla="*/ 362021 h 776396"/>
                <a:gd name="connsiteX13" fmla="*/ 69175 w 723303"/>
                <a:gd name="connsiteY13" fmla="*/ 365883 h 776396"/>
                <a:gd name="connsiteX14" fmla="*/ 69197 w 723303"/>
                <a:gd name="connsiteY14" fmla="*/ 365995 h 776396"/>
                <a:gd name="connsiteX15" fmla="*/ 71030 w 723303"/>
                <a:gd name="connsiteY15" fmla="*/ 407471 h 776396"/>
                <a:gd name="connsiteX16" fmla="*/ 55543 w 723303"/>
                <a:gd name="connsiteY16" fmla="*/ 498454 h 776396"/>
                <a:gd name="connsiteX17" fmla="*/ 82351 w 723303"/>
                <a:gd name="connsiteY17" fmla="*/ 557011 h 776396"/>
                <a:gd name="connsiteX18" fmla="*/ 30133 w 723303"/>
                <a:gd name="connsiteY18" fmla="*/ 606206 h 776396"/>
                <a:gd name="connsiteX19" fmla="*/ 7 w 723303"/>
                <a:gd name="connsiteY19" fmla="*/ 765400 h 776396"/>
                <a:gd name="connsiteX20" fmla="*/ 10233 w 723303"/>
                <a:gd name="connsiteY20" fmla="*/ 776389 h 776396"/>
                <a:gd name="connsiteX21" fmla="*/ 10622 w 723303"/>
                <a:gd name="connsiteY21" fmla="*/ 776397 h 776396"/>
                <a:gd name="connsiteX22" fmla="*/ 383251 w 723303"/>
                <a:gd name="connsiteY22" fmla="*/ 776397 h 776396"/>
                <a:gd name="connsiteX23" fmla="*/ 393873 w 723303"/>
                <a:gd name="connsiteY23" fmla="*/ 765790 h 776396"/>
                <a:gd name="connsiteX24" fmla="*/ 393865 w 723303"/>
                <a:gd name="connsiteY24" fmla="*/ 765399 h 776396"/>
                <a:gd name="connsiteX25" fmla="*/ 383887 w 723303"/>
                <a:gd name="connsiteY25" fmla="*/ 664206 h 776396"/>
                <a:gd name="connsiteX26" fmla="*/ 412477 w 723303"/>
                <a:gd name="connsiteY26" fmla="*/ 665951 h 776396"/>
                <a:gd name="connsiteX27" fmla="*/ 490330 w 723303"/>
                <a:gd name="connsiteY27" fmla="*/ 630258 h 776396"/>
                <a:gd name="connsiteX28" fmla="*/ 458905 w 723303"/>
                <a:gd name="connsiteY28" fmla="*/ 639645 h 776396"/>
                <a:gd name="connsiteX29" fmla="*/ 378503 w 723303"/>
                <a:gd name="connsiteY29" fmla="*/ 641997 h 776396"/>
                <a:gd name="connsiteX30" fmla="*/ 363715 w 723303"/>
                <a:gd name="connsiteY30" fmla="*/ 606210 h 776396"/>
                <a:gd name="connsiteX31" fmla="*/ 343969 w 723303"/>
                <a:gd name="connsiteY31" fmla="*/ 580846 h 776396"/>
                <a:gd name="connsiteX32" fmla="*/ 366030 w 723303"/>
                <a:gd name="connsiteY32" fmla="*/ 573671 h 776396"/>
                <a:gd name="connsiteX33" fmla="*/ 397969 w 723303"/>
                <a:gd name="connsiteY33" fmla="*/ 572358 h 776396"/>
                <a:gd name="connsiteX34" fmla="*/ 422144 w 723303"/>
                <a:gd name="connsiteY34" fmla="*/ 529264 h 776396"/>
                <a:gd name="connsiteX35" fmla="*/ 442400 w 723303"/>
                <a:gd name="connsiteY35" fmla="*/ 497296 h 776396"/>
                <a:gd name="connsiteX36" fmla="*/ 478147 w 723303"/>
                <a:gd name="connsiteY36" fmla="*/ 527551 h 776396"/>
                <a:gd name="connsiteX37" fmla="*/ 490330 w 723303"/>
                <a:gd name="connsiteY37" fmla="*/ 630258 h 776396"/>
                <a:gd name="connsiteX38" fmla="*/ 563027 w 723303"/>
                <a:gd name="connsiteY38" fmla="*/ 583881 h 776396"/>
                <a:gd name="connsiteX39" fmla="*/ 561511 w 723303"/>
                <a:gd name="connsiteY39" fmla="*/ 538931 h 776396"/>
                <a:gd name="connsiteX40" fmla="*/ 561552 w 723303"/>
                <a:gd name="connsiteY40" fmla="*/ 533851 h 776396"/>
                <a:gd name="connsiteX41" fmla="*/ 553163 w 723303"/>
                <a:gd name="connsiteY41" fmla="*/ 493741 h 776396"/>
                <a:gd name="connsiteX42" fmla="*/ 563767 w 723303"/>
                <a:gd name="connsiteY42" fmla="*/ 455151 h 776396"/>
                <a:gd name="connsiteX43" fmla="*/ 591185 w 723303"/>
                <a:gd name="connsiteY43" fmla="*/ 422606 h 776396"/>
                <a:gd name="connsiteX44" fmla="*/ 625205 w 723303"/>
                <a:gd name="connsiteY44" fmla="*/ 385672 h 776396"/>
                <a:gd name="connsiteX45" fmla="*/ 563027 w 723303"/>
                <a:gd name="connsiteY45" fmla="*/ 583881 h 776396"/>
                <a:gd name="connsiteX46" fmla="*/ 619891 w 723303"/>
                <a:gd name="connsiteY46" fmla="*/ 364541 h 776396"/>
                <a:gd name="connsiteX47" fmla="*/ 573593 w 723303"/>
                <a:gd name="connsiteY47" fmla="*/ 410703 h 776396"/>
                <a:gd name="connsiteX48" fmla="*/ 550913 w 723303"/>
                <a:gd name="connsiteY48" fmla="*/ 438242 h 776396"/>
                <a:gd name="connsiteX49" fmla="*/ 533206 w 723303"/>
                <a:gd name="connsiteY49" fmla="*/ 501008 h 776396"/>
                <a:gd name="connsiteX50" fmla="*/ 540312 w 723303"/>
                <a:gd name="connsiteY50" fmla="*/ 533716 h 776396"/>
                <a:gd name="connsiteX51" fmla="*/ 540271 w 723303"/>
                <a:gd name="connsiteY51" fmla="*/ 538742 h 776396"/>
                <a:gd name="connsiteX52" fmla="*/ 544342 w 723303"/>
                <a:gd name="connsiteY52" fmla="*/ 600003 h 776396"/>
                <a:gd name="connsiteX53" fmla="*/ 511567 w 723303"/>
                <a:gd name="connsiteY53" fmla="*/ 620764 h 776396"/>
                <a:gd name="connsiteX54" fmla="*/ 498374 w 723303"/>
                <a:gd name="connsiteY54" fmla="*/ 521111 h 776396"/>
                <a:gd name="connsiteX55" fmla="*/ 436465 w 723303"/>
                <a:gd name="connsiteY55" fmla="*/ 476915 h 776396"/>
                <a:gd name="connsiteX56" fmla="*/ 401611 w 723303"/>
                <a:gd name="connsiteY56" fmla="*/ 534703 h 776396"/>
                <a:gd name="connsiteX57" fmla="*/ 391539 w 723303"/>
                <a:gd name="connsiteY57" fmla="*/ 552130 h 776396"/>
                <a:gd name="connsiteX58" fmla="*/ 370684 w 723303"/>
                <a:gd name="connsiteY58" fmla="*/ 552962 h 776396"/>
                <a:gd name="connsiteX59" fmla="*/ 327260 w 723303"/>
                <a:gd name="connsiteY59" fmla="*/ 567127 h 776396"/>
                <a:gd name="connsiteX60" fmla="*/ 311489 w 723303"/>
                <a:gd name="connsiteY60" fmla="*/ 557014 h 776396"/>
                <a:gd name="connsiteX61" fmla="*/ 338317 w 723303"/>
                <a:gd name="connsiteY61" fmla="*/ 498471 h 776396"/>
                <a:gd name="connsiteX62" fmla="*/ 322823 w 723303"/>
                <a:gd name="connsiteY62" fmla="*/ 407360 h 776396"/>
                <a:gd name="connsiteX63" fmla="*/ 323863 w 723303"/>
                <a:gd name="connsiteY63" fmla="*/ 405659 h 776396"/>
                <a:gd name="connsiteX64" fmla="*/ 324014 w 723303"/>
                <a:gd name="connsiteY64" fmla="*/ 405377 h 776396"/>
                <a:gd name="connsiteX65" fmla="*/ 327630 w 723303"/>
                <a:gd name="connsiteY65" fmla="*/ 405391 h 776396"/>
                <a:gd name="connsiteX66" fmla="*/ 363585 w 723303"/>
                <a:gd name="connsiteY66" fmla="*/ 419394 h 776396"/>
                <a:gd name="connsiteX67" fmla="*/ 404072 w 723303"/>
                <a:gd name="connsiteY67" fmla="*/ 435089 h 776396"/>
                <a:gd name="connsiteX68" fmla="*/ 409194 w 723303"/>
                <a:gd name="connsiteY68" fmla="*/ 434825 h 776396"/>
                <a:gd name="connsiteX69" fmla="*/ 440304 w 723303"/>
                <a:gd name="connsiteY69" fmla="*/ 420583 h 776396"/>
                <a:gd name="connsiteX70" fmla="*/ 430469 w 723303"/>
                <a:gd name="connsiteY70" fmla="*/ 395023 h 776396"/>
                <a:gd name="connsiteX71" fmla="*/ 420158 w 723303"/>
                <a:gd name="connsiteY71" fmla="*/ 378495 h 776396"/>
                <a:gd name="connsiteX72" fmla="*/ 438260 w 723303"/>
                <a:gd name="connsiteY72" fmla="*/ 356869 h 776396"/>
                <a:gd name="connsiteX73" fmla="*/ 468722 w 723303"/>
                <a:gd name="connsiteY73" fmla="*/ 310165 h 776396"/>
                <a:gd name="connsiteX74" fmla="*/ 473048 w 723303"/>
                <a:gd name="connsiteY74" fmla="*/ 298199 h 776396"/>
                <a:gd name="connsiteX75" fmla="*/ 486494 w 723303"/>
                <a:gd name="connsiteY75" fmla="*/ 317912 h 776396"/>
                <a:gd name="connsiteX76" fmla="*/ 505418 w 723303"/>
                <a:gd name="connsiteY76" fmla="*/ 344873 h 776396"/>
                <a:gd name="connsiteX77" fmla="*/ 532167 w 723303"/>
                <a:gd name="connsiteY77" fmla="*/ 358181 h 776396"/>
                <a:gd name="connsiteX78" fmla="*/ 596880 w 723303"/>
                <a:gd name="connsiteY78" fmla="*/ 313824 h 776396"/>
                <a:gd name="connsiteX79" fmla="*/ 619891 w 723303"/>
                <a:gd name="connsiteY79" fmla="*/ 364541 h 776396"/>
                <a:gd name="connsiteX80" fmla="*/ 196913 w 723303"/>
                <a:gd name="connsiteY80" fmla="*/ 523382 h 776396"/>
                <a:gd name="connsiteX81" fmla="*/ 161810 w 723303"/>
                <a:gd name="connsiteY81" fmla="*/ 509054 h 776396"/>
                <a:gd name="connsiteX82" fmla="*/ 160348 w 723303"/>
                <a:gd name="connsiteY82" fmla="*/ 507904 h 776396"/>
                <a:gd name="connsiteX83" fmla="*/ 120922 w 723303"/>
                <a:gd name="connsiteY83" fmla="*/ 445385 h 776396"/>
                <a:gd name="connsiteX84" fmla="*/ 123994 w 723303"/>
                <a:gd name="connsiteY84" fmla="*/ 346713 h 776396"/>
                <a:gd name="connsiteX85" fmla="*/ 170380 w 723303"/>
                <a:gd name="connsiteY85" fmla="*/ 322695 h 776396"/>
                <a:gd name="connsiteX86" fmla="*/ 270436 w 723303"/>
                <a:gd name="connsiteY86" fmla="*/ 349535 h 776396"/>
                <a:gd name="connsiteX87" fmla="*/ 272949 w 723303"/>
                <a:gd name="connsiteY87" fmla="*/ 445370 h 776396"/>
                <a:gd name="connsiteX88" fmla="*/ 233454 w 723303"/>
                <a:gd name="connsiteY88" fmla="*/ 507932 h 776396"/>
                <a:gd name="connsiteX89" fmla="*/ 232179 w 723303"/>
                <a:gd name="connsiteY89" fmla="*/ 508931 h 776396"/>
                <a:gd name="connsiteX90" fmla="*/ 196913 w 723303"/>
                <a:gd name="connsiteY90" fmla="*/ 523382 h 776396"/>
                <a:gd name="connsiteX91" fmla="*/ 228676 w 723303"/>
                <a:gd name="connsiteY91" fmla="*/ 536331 h 776396"/>
                <a:gd name="connsiteX92" fmla="*/ 228676 w 723303"/>
                <a:gd name="connsiteY92" fmla="*/ 558373 h 776396"/>
                <a:gd name="connsiteX93" fmla="*/ 196714 w 723303"/>
                <a:gd name="connsiteY93" fmla="*/ 589897 h 776396"/>
                <a:gd name="connsiteX94" fmla="*/ 165190 w 723303"/>
                <a:gd name="connsiteY94" fmla="*/ 558373 h 776396"/>
                <a:gd name="connsiteX95" fmla="*/ 165190 w 723303"/>
                <a:gd name="connsiteY95" fmla="*/ 536347 h 776396"/>
                <a:gd name="connsiteX96" fmla="*/ 196808 w 723303"/>
                <a:gd name="connsiteY96" fmla="*/ 544621 h 776396"/>
                <a:gd name="connsiteX97" fmla="*/ 197017 w 723303"/>
                <a:gd name="connsiteY97" fmla="*/ 544621 h 776396"/>
                <a:gd name="connsiteX98" fmla="*/ 228676 w 723303"/>
                <a:gd name="connsiteY98" fmla="*/ 536331 h 776396"/>
                <a:gd name="connsiteX99" fmla="*/ 249906 w 723303"/>
                <a:gd name="connsiteY99" fmla="*/ 521832 h 776396"/>
                <a:gd name="connsiteX100" fmla="*/ 293670 w 723303"/>
                <a:gd name="connsiteY100" fmla="*/ 449988 h 776396"/>
                <a:gd name="connsiteX101" fmla="*/ 297789 w 723303"/>
                <a:gd name="connsiteY101" fmla="*/ 425466 h 776396"/>
                <a:gd name="connsiteX102" fmla="*/ 302591 w 723303"/>
                <a:gd name="connsiteY102" fmla="*/ 423938 h 776396"/>
                <a:gd name="connsiteX103" fmla="*/ 317787 w 723303"/>
                <a:gd name="connsiteY103" fmla="*/ 503874 h 776396"/>
                <a:gd name="connsiteX104" fmla="*/ 301066 w 723303"/>
                <a:gd name="connsiteY104" fmla="*/ 538504 h 776396"/>
                <a:gd name="connsiteX105" fmla="*/ 288455 w 723303"/>
                <a:gd name="connsiteY105" fmla="*/ 544229 h 776396"/>
                <a:gd name="connsiteX106" fmla="*/ 286134 w 723303"/>
                <a:gd name="connsiteY106" fmla="*/ 542984 h 776396"/>
                <a:gd name="connsiteX107" fmla="*/ 249906 w 723303"/>
                <a:gd name="connsiteY107" fmla="*/ 522765 h 776396"/>
                <a:gd name="connsiteX108" fmla="*/ 305405 w 723303"/>
                <a:gd name="connsiteY108" fmla="*/ 395172 h 776396"/>
                <a:gd name="connsiteX109" fmla="*/ 298504 w 723303"/>
                <a:gd name="connsiteY109" fmla="*/ 402365 h 776396"/>
                <a:gd name="connsiteX110" fmla="*/ 294895 w 723303"/>
                <a:gd name="connsiteY110" fmla="*/ 366010 h 776396"/>
                <a:gd name="connsiteX111" fmla="*/ 297754 w 723303"/>
                <a:gd name="connsiteY111" fmla="*/ 367342 h 776396"/>
                <a:gd name="connsiteX112" fmla="*/ 305427 w 723303"/>
                <a:gd name="connsiteY112" fmla="*/ 395138 h 776396"/>
                <a:gd name="connsiteX113" fmla="*/ 305408 w 723303"/>
                <a:gd name="connsiteY113" fmla="*/ 395172 h 776396"/>
                <a:gd name="connsiteX114" fmla="*/ 464262 w 723303"/>
                <a:gd name="connsiteY114" fmla="*/ 218807 h 776396"/>
                <a:gd name="connsiteX115" fmla="*/ 464805 w 723303"/>
                <a:gd name="connsiteY115" fmla="*/ 217608 h 776396"/>
                <a:gd name="connsiteX116" fmla="*/ 584507 w 723303"/>
                <a:gd name="connsiteY116" fmla="*/ 295943 h 776396"/>
                <a:gd name="connsiteX117" fmla="*/ 581985 w 723303"/>
                <a:gd name="connsiteY117" fmla="*/ 298672 h 776396"/>
                <a:gd name="connsiteX118" fmla="*/ 532596 w 723303"/>
                <a:gd name="connsiteY118" fmla="*/ 336952 h 776396"/>
                <a:gd name="connsiteX119" fmla="*/ 532437 w 723303"/>
                <a:gd name="connsiteY119" fmla="*/ 336952 h 776396"/>
                <a:gd name="connsiteX120" fmla="*/ 521367 w 723303"/>
                <a:gd name="connsiteY120" fmla="*/ 330845 h 776396"/>
                <a:gd name="connsiteX121" fmla="*/ 504131 w 723303"/>
                <a:gd name="connsiteY121" fmla="*/ 306075 h 776396"/>
                <a:gd name="connsiteX122" fmla="*/ 492054 w 723303"/>
                <a:gd name="connsiteY122" fmla="*/ 288302 h 776396"/>
                <a:gd name="connsiteX123" fmla="*/ 485320 w 723303"/>
                <a:gd name="connsiteY123" fmla="*/ 279479 h 776396"/>
                <a:gd name="connsiteX124" fmla="*/ 470057 w 723303"/>
                <a:gd name="connsiteY124" fmla="*/ 273110 h 776396"/>
                <a:gd name="connsiteX125" fmla="*/ 447518 w 723303"/>
                <a:gd name="connsiteY125" fmla="*/ 311090 h 776396"/>
                <a:gd name="connsiteX126" fmla="*/ 427182 w 723303"/>
                <a:gd name="connsiteY126" fmla="*/ 338761 h 776396"/>
                <a:gd name="connsiteX127" fmla="*/ 398936 w 723303"/>
                <a:gd name="connsiteY127" fmla="*/ 378734 h 776396"/>
                <a:gd name="connsiteX128" fmla="*/ 414503 w 723303"/>
                <a:gd name="connsiteY128" fmla="*/ 409012 h 776396"/>
                <a:gd name="connsiteX129" fmla="*/ 417246 w 723303"/>
                <a:gd name="connsiteY129" fmla="*/ 412196 h 776396"/>
                <a:gd name="connsiteX130" fmla="*/ 407053 w 723303"/>
                <a:gd name="connsiteY130" fmla="*/ 413713 h 776396"/>
                <a:gd name="connsiteX131" fmla="*/ 375209 w 723303"/>
                <a:gd name="connsiteY131" fmla="*/ 401638 h 776396"/>
                <a:gd name="connsiteX132" fmla="*/ 329314 w 723303"/>
                <a:gd name="connsiteY132" fmla="*/ 384187 h 776396"/>
                <a:gd name="connsiteX133" fmla="*/ 324668 w 723303"/>
                <a:gd name="connsiteY133" fmla="*/ 365990 h 776396"/>
                <a:gd name="connsiteX134" fmla="*/ 325190 w 723303"/>
                <a:gd name="connsiteY134" fmla="*/ 362104 h 776396"/>
                <a:gd name="connsiteX135" fmla="*/ 322826 w 723303"/>
                <a:gd name="connsiteY135" fmla="*/ 325382 h 776396"/>
                <a:gd name="connsiteX136" fmla="*/ 335260 w 723303"/>
                <a:gd name="connsiteY136" fmla="*/ 314150 h 776396"/>
                <a:gd name="connsiteX137" fmla="*/ 388182 w 723303"/>
                <a:gd name="connsiteY137" fmla="*/ 278666 h 776396"/>
                <a:gd name="connsiteX138" fmla="*/ 445104 w 723303"/>
                <a:gd name="connsiteY138" fmla="*/ 248669 h 776396"/>
                <a:gd name="connsiteX139" fmla="*/ 464262 w 723303"/>
                <a:gd name="connsiteY139" fmla="*/ 218807 h 776396"/>
                <a:gd name="connsiteX140" fmla="*/ 366388 w 723303"/>
                <a:gd name="connsiteY140" fmla="*/ 216187 h 776396"/>
                <a:gd name="connsiteX141" fmla="*/ 443401 w 723303"/>
                <a:gd name="connsiteY141" fmla="*/ 213395 h 776396"/>
                <a:gd name="connsiteX142" fmla="*/ 430914 w 723303"/>
                <a:gd name="connsiteY142" fmla="*/ 232866 h 776396"/>
                <a:gd name="connsiteX143" fmla="*/ 383281 w 723303"/>
                <a:gd name="connsiteY143" fmla="*/ 257994 h 776396"/>
                <a:gd name="connsiteX144" fmla="*/ 318957 w 723303"/>
                <a:gd name="connsiteY144" fmla="*/ 300545 h 776396"/>
                <a:gd name="connsiteX145" fmla="*/ 314892 w 723303"/>
                <a:gd name="connsiteY145" fmla="*/ 304680 h 776396"/>
                <a:gd name="connsiteX146" fmla="*/ 297437 w 723303"/>
                <a:gd name="connsiteY146" fmla="*/ 278911 h 776396"/>
                <a:gd name="connsiteX147" fmla="*/ 276511 w 723303"/>
                <a:gd name="connsiteY147" fmla="*/ 259272 h 776396"/>
                <a:gd name="connsiteX148" fmla="*/ 366388 w 723303"/>
                <a:gd name="connsiteY148" fmla="*/ 216187 h 776396"/>
                <a:gd name="connsiteX149" fmla="*/ 112465 w 723303"/>
                <a:gd name="connsiteY149" fmla="*/ 292828 h 776396"/>
                <a:gd name="connsiteX150" fmla="*/ 196913 w 723303"/>
                <a:gd name="connsiteY150" fmla="*/ 252492 h 776396"/>
                <a:gd name="connsiteX151" fmla="*/ 281406 w 723303"/>
                <a:gd name="connsiteY151" fmla="*/ 292828 h 776396"/>
                <a:gd name="connsiteX152" fmla="*/ 299983 w 723303"/>
                <a:gd name="connsiteY152" fmla="*/ 323527 h 776396"/>
                <a:gd name="connsiteX153" fmla="*/ 300538 w 723303"/>
                <a:gd name="connsiteY153" fmla="*/ 325091 h 776396"/>
                <a:gd name="connsiteX154" fmla="*/ 304773 w 723303"/>
                <a:gd name="connsiteY154" fmla="*/ 347116 h 776396"/>
                <a:gd name="connsiteX155" fmla="*/ 290889 w 723303"/>
                <a:gd name="connsiteY155" fmla="*/ 343560 h 776396"/>
                <a:gd name="connsiteX156" fmla="*/ 289221 w 723303"/>
                <a:gd name="connsiteY156" fmla="*/ 335475 h 776396"/>
                <a:gd name="connsiteX157" fmla="*/ 277185 w 723303"/>
                <a:gd name="connsiteY157" fmla="*/ 327194 h 776396"/>
                <a:gd name="connsiteX158" fmla="*/ 178084 w 723303"/>
                <a:gd name="connsiteY158" fmla="*/ 300105 h 776396"/>
                <a:gd name="connsiteX159" fmla="*/ 169862 w 723303"/>
                <a:gd name="connsiteY159" fmla="*/ 296419 h 776396"/>
                <a:gd name="connsiteX160" fmla="*/ 161767 w 723303"/>
                <a:gd name="connsiteY160" fmla="*/ 300380 h 776396"/>
                <a:gd name="connsiteX161" fmla="*/ 113016 w 723303"/>
                <a:gd name="connsiteY161" fmla="*/ 327256 h 776396"/>
                <a:gd name="connsiteX162" fmla="*/ 104636 w 723303"/>
                <a:gd name="connsiteY162" fmla="*/ 335467 h 776396"/>
                <a:gd name="connsiteX163" fmla="*/ 102959 w 723303"/>
                <a:gd name="connsiteY163" fmla="*/ 343590 h 776396"/>
                <a:gd name="connsiteX164" fmla="*/ 89082 w 723303"/>
                <a:gd name="connsiteY164" fmla="*/ 347154 h 776396"/>
                <a:gd name="connsiteX165" fmla="*/ 112465 w 723303"/>
                <a:gd name="connsiteY165" fmla="*/ 292828 h 776396"/>
                <a:gd name="connsiteX166" fmla="*/ 88450 w 723303"/>
                <a:gd name="connsiteY166" fmla="*/ 375004 h 776396"/>
                <a:gd name="connsiteX167" fmla="*/ 98922 w 723303"/>
                <a:gd name="connsiteY167" fmla="*/ 366034 h 776396"/>
                <a:gd name="connsiteX168" fmla="*/ 95260 w 723303"/>
                <a:gd name="connsiteY168" fmla="*/ 402328 h 776396"/>
                <a:gd name="connsiteX169" fmla="*/ 88450 w 723303"/>
                <a:gd name="connsiteY169" fmla="*/ 375004 h 776396"/>
                <a:gd name="connsiteX170" fmla="*/ 76078 w 723303"/>
                <a:gd name="connsiteY170" fmla="*/ 503851 h 776396"/>
                <a:gd name="connsiteX171" fmla="*/ 91266 w 723303"/>
                <a:gd name="connsiteY171" fmla="*/ 423966 h 776396"/>
                <a:gd name="connsiteX172" fmla="*/ 96014 w 723303"/>
                <a:gd name="connsiteY172" fmla="*/ 425471 h 776396"/>
                <a:gd name="connsiteX173" fmla="*/ 100192 w 723303"/>
                <a:gd name="connsiteY173" fmla="*/ 449991 h 776396"/>
                <a:gd name="connsiteX174" fmla="*/ 143954 w 723303"/>
                <a:gd name="connsiteY174" fmla="*/ 521844 h 776396"/>
                <a:gd name="connsiteX175" fmla="*/ 143954 w 723303"/>
                <a:gd name="connsiteY175" fmla="*/ 522772 h 776396"/>
                <a:gd name="connsiteX176" fmla="*/ 107713 w 723303"/>
                <a:gd name="connsiteY176" fmla="*/ 542980 h 776396"/>
                <a:gd name="connsiteX177" fmla="*/ 105390 w 723303"/>
                <a:gd name="connsiteY177" fmla="*/ 544225 h 776396"/>
                <a:gd name="connsiteX178" fmla="*/ 92754 w 723303"/>
                <a:gd name="connsiteY178" fmla="*/ 538485 h 776396"/>
                <a:gd name="connsiteX179" fmla="*/ 76078 w 723303"/>
                <a:gd name="connsiteY179" fmla="*/ 503851 h 776396"/>
                <a:gd name="connsiteX180" fmla="*/ 21666 w 723303"/>
                <a:gd name="connsiteY180" fmla="*/ 755162 h 776396"/>
                <a:gd name="connsiteX181" fmla="*/ 117748 w 723303"/>
                <a:gd name="connsiteY181" fmla="*/ 561697 h 776396"/>
                <a:gd name="connsiteX182" fmla="*/ 143954 w 723303"/>
                <a:gd name="connsiteY182" fmla="*/ 547341 h 776396"/>
                <a:gd name="connsiteX183" fmla="*/ 143954 w 723303"/>
                <a:gd name="connsiteY183" fmla="*/ 558373 h 776396"/>
                <a:gd name="connsiteX184" fmla="*/ 197216 w 723303"/>
                <a:gd name="connsiteY184" fmla="*/ 611069 h 776396"/>
                <a:gd name="connsiteX185" fmla="*/ 249912 w 723303"/>
                <a:gd name="connsiteY185" fmla="*/ 558373 h 776396"/>
                <a:gd name="connsiteX186" fmla="*/ 249912 w 723303"/>
                <a:gd name="connsiteY186" fmla="*/ 547338 h 776396"/>
                <a:gd name="connsiteX187" fmla="*/ 276106 w 723303"/>
                <a:gd name="connsiteY187" fmla="*/ 561698 h 776396"/>
                <a:gd name="connsiteX188" fmla="*/ 359454 w 723303"/>
                <a:gd name="connsiteY188" fmla="*/ 651741 h 776396"/>
                <a:gd name="connsiteX189" fmla="*/ 360578 w 723303"/>
                <a:gd name="connsiteY189" fmla="*/ 656066 h 776396"/>
                <a:gd name="connsiteX190" fmla="*/ 372201 w 723303"/>
                <a:gd name="connsiteY190" fmla="*/ 755155 h 776396"/>
                <a:gd name="connsiteX191" fmla="*/ 633173 w 723303"/>
                <a:gd name="connsiteY191" fmla="*/ 209111 h 776396"/>
                <a:gd name="connsiteX192" fmla="*/ 425126 w 723303"/>
                <a:gd name="connsiteY192" fmla="*/ 117522 h 776396"/>
                <a:gd name="connsiteX193" fmla="*/ 336097 w 723303"/>
                <a:gd name="connsiteY193" fmla="*/ 196 h 776396"/>
                <a:gd name="connsiteX194" fmla="*/ 323663 w 723303"/>
                <a:gd name="connsiteY194" fmla="*/ 8521 h 776396"/>
                <a:gd name="connsiteX195" fmla="*/ 328295 w 723303"/>
                <a:gd name="connsiteY195" fmla="*/ 82731 h 776396"/>
                <a:gd name="connsiteX196" fmla="*/ 322857 w 723303"/>
                <a:gd name="connsiteY196" fmla="*/ 83104 h 776396"/>
                <a:gd name="connsiteX197" fmla="*/ 235318 w 723303"/>
                <a:gd name="connsiteY197" fmla="*/ 137897 h 776396"/>
                <a:gd name="connsiteX198" fmla="*/ 236794 w 723303"/>
                <a:gd name="connsiteY198" fmla="*/ 152793 h 776396"/>
                <a:gd name="connsiteX199" fmla="*/ 324052 w 723303"/>
                <a:gd name="connsiteY199" fmla="*/ 189820 h 776396"/>
                <a:gd name="connsiteX200" fmla="*/ 333372 w 723303"/>
                <a:gd name="connsiteY200" fmla="*/ 189365 h 776396"/>
                <a:gd name="connsiteX201" fmla="*/ 417575 w 723303"/>
                <a:gd name="connsiteY201" fmla="*/ 138555 h 776396"/>
                <a:gd name="connsiteX202" fmla="*/ 702067 w 723303"/>
                <a:gd name="connsiteY202" fmla="*/ 427920 h 776396"/>
                <a:gd name="connsiteX203" fmla="*/ 412652 w 723303"/>
                <a:gd name="connsiteY203" fmla="*/ 717378 h 776396"/>
                <a:gd name="connsiteX204" fmla="*/ 402037 w 723303"/>
                <a:gd name="connsiteY204" fmla="*/ 727992 h 776396"/>
                <a:gd name="connsiteX205" fmla="*/ 412652 w 723303"/>
                <a:gd name="connsiteY205" fmla="*/ 738607 h 776396"/>
                <a:gd name="connsiteX206" fmla="*/ 723303 w 723303"/>
                <a:gd name="connsiteY206" fmla="*/ 427914 h 776396"/>
                <a:gd name="connsiteX207" fmla="*/ 633173 w 723303"/>
                <a:gd name="connsiteY207" fmla="*/ 209102 h 776396"/>
                <a:gd name="connsiteX208" fmla="*/ 331279 w 723303"/>
                <a:gd name="connsiteY208" fmla="*/ 168231 h 776396"/>
                <a:gd name="connsiteX209" fmla="*/ 258824 w 723303"/>
                <a:gd name="connsiteY209" fmla="*/ 143091 h 776396"/>
                <a:gd name="connsiteX210" fmla="*/ 324955 w 723303"/>
                <a:gd name="connsiteY210" fmla="*/ 104235 h 776396"/>
                <a:gd name="connsiteX211" fmla="*/ 397385 w 723303"/>
                <a:gd name="connsiteY211" fmla="*/ 129390 h 776396"/>
                <a:gd name="connsiteX212" fmla="*/ 331279 w 723303"/>
                <a:gd name="connsiteY212" fmla="*/ 168231 h 776396"/>
                <a:gd name="connsiteX213" fmla="*/ 404815 w 723303"/>
                <a:gd name="connsiteY213" fmla="*/ 108592 h 776396"/>
                <a:gd name="connsiteX214" fmla="*/ 354090 w 723303"/>
                <a:gd name="connsiteY214" fmla="*/ 85120 h 776396"/>
                <a:gd name="connsiteX215" fmla="*/ 342668 w 723303"/>
                <a:gd name="connsiteY215" fmla="*/ 23428 h 776396"/>
                <a:gd name="connsiteX216" fmla="*/ 404815 w 723303"/>
                <a:gd name="connsiteY216" fmla="*/ 108592 h 7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</a:cxnLst>
              <a:rect l="l" t="t" r="r" b="b"/>
              <a:pathLst>
                <a:path w="723303" h="776396">
                  <a:moveTo>
                    <a:pt x="412477" y="665951"/>
                  </a:moveTo>
                  <a:cubicBezTo>
                    <a:pt x="444139" y="665893"/>
                    <a:pt x="475477" y="659581"/>
                    <a:pt x="504690" y="647372"/>
                  </a:cubicBezTo>
                  <a:cubicBezTo>
                    <a:pt x="504798" y="647330"/>
                    <a:pt x="504902" y="647283"/>
                    <a:pt x="505009" y="647236"/>
                  </a:cubicBezTo>
                  <a:cubicBezTo>
                    <a:pt x="525657" y="638552"/>
                    <a:pt x="544964" y="626971"/>
                    <a:pt x="562348" y="612844"/>
                  </a:cubicBezTo>
                  <a:cubicBezTo>
                    <a:pt x="562948" y="612447"/>
                    <a:pt x="563508" y="611989"/>
                    <a:pt x="564016" y="611480"/>
                  </a:cubicBezTo>
                  <a:cubicBezTo>
                    <a:pt x="659788" y="532570"/>
                    <a:pt x="678795" y="393290"/>
                    <a:pt x="607669" y="291603"/>
                  </a:cubicBezTo>
                  <a:cubicBezTo>
                    <a:pt x="607274" y="290881"/>
                    <a:pt x="606796" y="290208"/>
                    <a:pt x="606244" y="289597"/>
                  </a:cubicBezTo>
                  <a:cubicBezTo>
                    <a:pt x="571572" y="241325"/>
                    <a:pt x="520191" y="207671"/>
                    <a:pt x="462086" y="195174"/>
                  </a:cubicBezTo>
                  <a:cubicBezTo>
                    <a:pt x="461352" y="194941"/>
                    <a:pt x="460595" y="194788"/>
                    <a:pt x="459828" y="194719"/>
                  </a:cubicBezTo>
                  <a:cubicBezTo>
                    <a:pt x="388006" y="180154"/>
                    <a:pt x="313480" y="199511"/>
                    <a:pt x="257824" y="247186"/>
                  </a:cubicBezTo>
                  <a:cubicBezTo>
                    <a:pt x="239147" y="236929"/>
                    <a:pt x="218219" y="231458"/>
                    <a:pt x="196913" y="231264"/>
                  </a:cubicBezTo>
                  <a:cubicBezTo>
                    <a:pt x="159913" y="231264"/>
                    <a:pt x="122350" y="249076"/>
                    <a:pt x="96434" y="278907"/>
                  </a:cubicBezTo>
                  <a:cubicBezTo>
                    <a:pt x="74515" y="304140"/>
                    <a:pt x="64652" y="333681"/>
                    <a:pt x="68654" y="362021"/>
                  </a:cubicBezTo>
                  <a:lnTo>
                    <a:pt x="69175" y="365883"/>
                  </a:lnTo>
                  <a:cubicBezTo>
                    <a:pt x="69175" y="365921"/>
                    <a:pt x="69191" y="365957"/>
                    <a:pt x="69197" y="365995"/>
                  </a:cubicBezTo>
                  <a:cubicBezTo>
                    <a:pt x="62407" y="379166"/>
                    <a:pt x="63105" y="394950"/>
                    <a:pt x="71030" y="407471"/>
                  </a:cubicBezTo>
                  <a:cubicBezTo>
                    <a:pt x="70108" y="433272"/>
                    <a:pt x="65419" y="460764"/>
                    <a:pt x="55543" y="498454"/>
                  </a:cubicBezTo>
                  <a:cubicBezTo>
                    <a:pt x="49387" y="521755"/>
                    <a:pt x="60412" y="545671"/>
                    <a:pt x="82351" y="557011"/>
                  </a:cubicBezTo>
                  <a:cubicBezTo>
                    <a:pt x="60929" y="569644"/>
                    <a:pt x="43380" y="583316"/>
                    <a:pt x="30133" y="606206"/>
                  </a:cubicBezTo>
                  <a:cubicBezTo>
                    <a:pt x="11874" y="637766"/>
                    <a:pt x="2865" y="685376"/>
                    <a:pt x="7" y="765400"/>
                  </a:cubicBezTo>
                  <a:cubicBezTo>
                    <a:pt x="-204" y="771259"/>
                    <a:pt x="4374" y="776179"/>
                    <a:pt x="10233" y="776389"/>
                  </a:cubicBezTo>
                  <a:cubicBezTo>
                    <a:pt x="10362" y="776395"/>
                    <a:pt x="10492" y="776397"/>
                    <a:pt x="10622" y="776397"/>
                  </a:cubicBezTo>
                  <a:lnTo>
                    <a:pt x="383251" y="776397"/>
                  </a:lnTo>
                  <a:cubicBezTo>
                    <a:pt x="389113" y="776402"/>
                    <a:pt x="393868" y="771652"/>
                    <a:pt x="393873" y="765790"/>
                  </a:cubicBezTo>
                  <a:cubicBezTo>
                    <a:pt x="393873" y="765659"/>
                    <a:pt x="393870" y="765529"/>
                    <a:pt x="393865" y="765399"/>
                  </a:cubicBezTo>
                  <a:cubicBezTo>
                    <a:pt x="392366" y="723593"/>
                    <a:pt x="389184" y="690650"/>
                    <a:pt x="383887" y="664206"/>
                  </a:cubicBezTo>
                  <a:cubicBezTo>
                    <a:pt x="393374" y="665366"/>
                    <a:pt x="402921" y="665950"/>
                    <a:pt x="412477" y="665951"/>
                  </a:cubicBezTo>
                  <a:close/>
                  <a:moveTo>
                    <a:pt x="490330" y="630258"/>
                  </a:moveTo>
                  <a:cubicBezTo>
                    <a:pt x="480107" y="634174"/>
                    <a:pt x="469601" y="637313"/>
                    <a:pt x="458905" y="639645"/>
                  </a:cubicBezTo>
                  <a:cubicBezTo>
                    <a:pt x="432491" y="645481"/>
                    <a:pt x="405212" y="646279"/>
                    <a:pt x="378503" y="641997"/>
                  </a:cubicBezTo>
                  <a:cubicBezTo>
                    <a:pt x="375036" y="629514"/>
                    <a:pt x="370072" y="617498"/>
                    <a:pt x="363715" y="606210"/>
                  </a:cubicBezTo>
                  <a:cubicBezTo>
                    <a:pt x="358350" y="596874"/>
                    <a:pt x="351704" y="588336"/>
                    <a:pt x="343969" y="580846"/>
                  </a:cubicBezTo>
                  <a:cubicBezTo>
                    <a:pt x="355813" y="571385"/>
                    <a:pt x="359686" y="572249"/>
                    <a:pt x="366030" y="573671"/>
                  </a:cubicBezTo>
                  <a:cubicBezTo>
                    <a:pt x="372921" y="575220"/>
                    <a:pt x="382351" y="577340"/>
                    <a:pt x="397969" y="572358"/>
                  </a:cubicBezTo>
                  <a:cubicBezTo>
                    <a:pt x="415163" y="566927"/>
                    <a:pt x="426684" y="546380"/>
                    <a:pt x="422144" y="529264"/>
                  </a:cubicBezTo>
                  <a:cubicBezTo>
                    <a:pt x="418487" y="515403"/>
                    <a:pt x="429822" y="500955"/>
                    <a:pt x="442400" y="497296"/>
                  </a:cubicBezTo>
                  <a:cubicBezTo>
                    <a:pt x="457590" y="492898"/>
                    <a:pt x="470622" y="503897"/>
                    <a:pt x="478147" y="527551"/>
                  </a:cubicBezTo>
                  <a:cubicBezTo>
                    <a:pt x="484671" y="547988"/>
                    <a:pt x="490873" y="591894"/>
                    <a:pt x="490330" y="630258"/>
                  </a:cubicBezTo>
                  <a:close/>
                  <a:moveTo>
                    <a:pt x="563027" y="583881"/>
                  </a:moveTo>
                  <a:cubicBezTo>
                    <a:pt x="561239" y="569476"/>
                    <a:pt x="561383" y="552462"/>
                    <a:pt x="561511" y="538931"/>
                  </a:cubicBezTo>
                  <a:lnTo>
                    <a:pt x="561552" y="533851"/>
                  </a:lnTo>
                  <a:cubicBezTo>
                    <a:pt x="561655" y="517050"/>
                    <a:pt x="556946" y="504130"/>
                    <a:pt x="553163" y="493741"/>
                  </a:cubicBezTo>
                  <a:cubicBezTo>
                    <a:pt x="546823" y="476335"/>
                    <a:pt x="544450" y="469822"/>
                    <a:pt x="563767" y="455151"/>
                  </a:cubicBezTo>
                  <a:cubicBezTo>
                    <a:pt x="574885" y="446692"/>
                    <a:pt x="583177" y="434448"/>
                    <a:pt x="591185" y="422606"/>
                  </a:cubicBezTo>
                  <a:cubicBezTo>
                    <a:pt x="601147" y="407882"/>
                    <a:pt x="610666" y="393830"/>
                    <a:pt x="625205" y="385672"/>
                  </a:cubicBezTo>
                  <a:cubicBezTo>
                    <a:pt x="639532" y="458015"/>
                    <a:pt x="616108" y="532682"/>
                    <a:pt x="563027" y="583881"/>
                  </a:cubicBezTo>
                  <a:close/>
                  <a:moveTo>
                    <a:pt x="619891" y="364541"/>
                  </a:moveTo>
                  <a:cubicBezTo>
                    <a:pt x="597930" y="374752"/>
                    <a:pt x="585084" y="393719"/>
                    <a:pt x="573593" y="410703"/>
                  </a:cubicBezTo>
                  <a:cubicBezTo>
                    <a:pt x="566216" y="421605"/>
                    <a:pt x="559247" y="431902"/>
                    <a:pt x="550913" y="438242"/>
                  </a:cubicBezTo>
                  <a:cubicBezTo>
                    <a:pt x="519132" y="462378"/>
                    <a:pt x="526287" y="482017"/>
                    <a:pt x="533206" y="501008"/>
                  </a:cubicBezTo>
                  <a:cubicBezTo>
                    <a:pt x="536739" y="510705"/>
                    <a:pt x="540392" y="520731"/>
                    <a:pt x="540312" y="533716"/>
                  </a:cubicBezTo>
                  <a:lnTo>
                    <a:pt x="540271" y="538742"/>
                  </a:lnTo>
                  <a:cubicBezTo>
                    <a:pt x="540108" y="557073"/>
                    <a:pt x="539896" y="581352"/>
                    <a:pt x="544342" y="600003"/>
                  </a:cubicBezTo>
                  <a:cubicBezTo>
                    <a:pt x="534066" y="607898"/>
                    <a:pt x="523096" y="614846"/>
                    <a:pt x="511567" y="620764"/>
                  </a:cubicBezTo>
                  <a:cubicBezTo>
                    <a:pt x="511103" y="582457"/>
                    <a:pt x="504993" y="541843"/>
                    <a:pt x="498374" y="521111"/>
                  </a:cubicBezTo>
                  <a:cubicBezTo>
                    <a:pt x="485014" y="479134"/>
                    <a:pt x="457635" y="470754"/>
                    <a:pt x="436465" y="476915"/>
                  </a:cubicBezTo>
                  <a:cubicBezTo>
                    <a:pt x="413994" y="483453"/>
                    <a:pt x="394625" y="508227"/>
                    <a:pt x="401611" y="534703"/>
                  </a:cubicBezTo>
                  <a:cubicBezTo>
                    <a:pt x="403241" y="540845"/>
                    <a:pt x="397890" y="550122"/>
                    <a:pt x="391539" y="552130"/>
                  </a:cubicBezTo>
                  <a:cubicBezTo>
                    <a:pt x="381379" y="555367"/>
                    <a:pt x="376425" y="554253"/>
                    <a:pt x="370684" y="552962"/>
                  </a:cubicBezTo>
                  <a:cubicBezTo>
                    <a:pt x="358483" y="550222"/>
                    <a:pt x="348060" y="549675"/>
                    <a:pt x="327260" y="567127"/>
                  </a:cubicBezTo>
                  <a:cubicBezTo>
                    <a:pt x="322265" y="563595"/>
                    <a:pt x="317010" y="560268"/>
                    <a:pt x="311489" y="557014"/>
                  </a:cubicBezTo>
                  <a:cubicBezTo>
                    <a:pt x="333451" y="545655"/>
                    <a:pt x="344469" y="521744"/>
                    <a:pt x="338317" y="498471"/>
                  </a:cubicBezTo>
                  <a:cubicBezTo>
                    <a:pt x="328424" y="460713"/>
                    <a:pt x="323737" y="433200"/>
                    <a:pt x="322823" y="407360"/>
                  </a:cubicBezTo>
                  <a:cubicBezTo>
                    <a:pt x="323177" y="406799"/>
                    <a:pt x="323534" y="406240"/>
                    <a:pt x="323863" y="405659"/>
                  </a:cubicBezTo>
                  <a:cubicBezTo>
                    <a:pt x="323916" y="405565"/>
                    <a:pt x="323963" y="405471"/>
                    <a:pt x="324014" y="405377"/>
                  </a:cubicBezTo>
                  <a:cubicBezTo>
                    <a:pt x="325293" y="405397"/>
                    <a:pt x="326518" y="405406"/>
                    <a:pt x="327630" y="405391"/>
                  </a:cubicBezTo>
                  <a:cubicBezTo>
                    <a:pt x="341777" y="405080"/>
                    <a:pt x="352383" y="412063"/>
                    <a:pt x="363585" y="419394"/>
                  </a:cubicBezTo>
                  <a:cubicBezTo>
                    <a:pt x="374892" y="426793"/>
                    <a:pt x="387571" y="435089"/>
                    <a:pt x="404072" y="435089"/>
                  </a:cubicBezTo>
                  <a:cubicBezTo>
                    <a:pt x="405782" y="435089"/>
                    <a:pt x="407493" y="435000"/>
                    <a:pt x="409194" y="434825"/>
                  </a:cubicBezTo>
                  <a:cubicBezTo>
                    <a:pt x="425139" y="433206"/>
                    <a:pt x="436532" y="430162"/>
                    <a:pt x="440304" y="420583"/>
                  </a:cubicBezTo>
                  <a:cubicBezTo>
                    <a:pt x="444197" y="410707"/>
                    <a:pt x="436903" y="402375"/>
                    <a:pt x="430469" y="395023"/>
                  </a:cubicBezTo>
                  <a:cubicBezTo>
                    <a:pt x="425899" y="389801"/>
                    <a:pt x="420209" y="383301"/>
                    <a:pt x="420158" y="378495"/>
                  </a:cubicBezTo>
                  <a:cubicBezTo>
                    <a:pt x="420047" y="368486"/>
                    <a:pt x="426289" y="364200"/>
                    <a:pt x="438260" y="356869"/>
                  </a:cubicBezTo>
                  <a:cubicBezTo>
                    <a:pt x="451632" y="348681"/>
                    <a:pt x="469944" y="337467"/>
                    <a:pt x="468722" y="310165"/>
                  </a:cubicBezTo>
                  <a:cubicBezTo>
                    <a:pt x="468722" y="307698"/>
                    <a:pt x="470804" y="302340"/>
                    <a:pt x="473048" y="298199"/>
                  </a:cubicBezTo>
                  <a:cubicBezTo>
                    <a:pt x="476576" y="303144"/>
                    <a:pt x="482114" y="311392"/>
                    <a:pt x="486494" y="317912"/>
                  </a:cubicBezTo>
                  <a:cubicBezTo>
                    <a:pt x="496135" y="332268"/>
                    <a:pt x="502222" y="341248"/>
                    <a:pt x="505418" y="344873"/>
                  </a:cubicBezTo>
                  <a:cubicBezTo>
                    <a:pt x="513074" y="353582"/>
                    <a:pt x="522074" y="358066"/>
                    <a:pt x="532167" y="358181"/>
                  </a:cubicBezTo>
                  <a:cubicBezTo>
                    <a:pt x="555424" y="358484"/>
                    <a:pt x="577418" y="334912"/>
                    <a:pt x="596880" y="313824"/>
                  </a:cubicBezTo>
                  <a:cubicBezTo>
                    <a:pt x="606717" y="329661"/>
                    <a:pt x="614452" y="346710"/>
                    <a:pt x="619891" y="364541"/>
                  </a:cubicBezTo>
                  <a:close/>
                  <a:moveTo>
                    <a:pt x="196913" y="523382"/>
                  </a:moveTo>
                  <a:cubicBezTo>
                    <a:pt x="184994" y="523230"/>
                    <a:pt x="172851" y="517709"/>
                    <a:pt x="161810" y="509054"/>
                  </a:cubicBezTo>
                  <a:cubicBezTo>
                    <a:pt x="161356" y="508629"/>
                    <a:pt x="160868" y="508244"/>
                    <a:pt x="160348" y="507904"/>
                  </a:cubicBezTo>
                  <a:cubicBezTo>
                    <a:pt x="141358" y="492404"/>
                    <a:pt x="125885" y="467720"/>
                    <a:pt x="120922" y="445385"/>
                  </a:cubicBezTo>
                  <a:cubicBezTo>
                    <a:pt x="115918" y="422859"/>
                    <a:pt x="112979" y="401066"/>
                    <a:pt x="123994" y="346713"/>
                  </a:cubicBezTo>
                  <a:cubicBezTo>
                    <a:pt x="141440" y="342984"/>
                    <a:pt x="155464" y="337943"/>
                    <a:pt x="170380" y="322695"/>
                  </a:cubicBezTo>
                  <a:cubicBezTo>
                    <a:pt x="194908" y="345548"/>
                    <a:pt x="227830" y="354367"/>
                    <a:pt x="270436" y="349535"/>
                  </a:cubicBezTo>
                  <a:cubicBezTo>
                    <a:pt x="280766" y="401905"/>
                    <a:pt x="277850" y="423299"/>
                    <a:pt x="272949" y="445370"/>
                  </a:cubicBezTo>
                  <a:cubicBezTo>
                    <a:pt x="267980" y="467720"/>
                    <a:pt x="252478" y="492434"/>
                    <a:pt x="233454" y="507932"/>
                  </a:cubicBezTo>
                  <a:cubicBezTo>
                    <a:pt x="233004" y="508232"/>
                    <a:pt x="232578" y="508565"/>
                    <a:pt x="232179" y="508931"/>
                  </a:cubicBezTo>
                  <a:cubicBezTo>
                    <a:pt x="221093" y="517664"/>
                    <a:pt x="208889" y="523233"/>
                    <a:pt x="196913" y="523382"/>
                  </a:cubicBezTo>
                  <a:close/>
                  <a:moveTo>
                    <a:pt x="228676" y="536331"/>
                  </a:moveTo>
                  <a:lnTo>
                    <a:pt x="228676" y="558373"/>
                  </a:lnTo>
                  <a:cubicBezTo>
                    <a:pt x="228555" y="575904"/>
                    <a:pt x="214245" y="590018"/>
                    <a:pt x="196714" y="589897"/>
                  </a:cubicBezTo>
                  <a:cubicBezTo>
                    <a:pt x="179353" y="589777"/>
                    <a:pt x="165310" y="575732"/>
                    <a:pt x="165190" y="558373"/>
                  </a:cubicBezTo>
                  <a:lnTo>
                    <a:pt x="165190" y="536347"/>
                  </a:lnTo>
                  <a:cubicBezTo>
                    <a:pt x="174948" y="541510"/>
                    <a:pt x="185770" y="544343"/>
                    <a:pt x="196808" y="544621"/>
                  </a:cubicBezTo>
                  <a:lnTo>
                    <a:pt x="197017" y="544621"/>
                  </a:lnTo>
                  <a:cubicBezTo>
                    <a:pt x="208069" y="544342"/>
                    <a:pt x="218906" y="541503"/>
                    <a:pt x="228676" y="536331"/>
                  </a:cubicBezTo>
                  <a:close/>
                  <a:moveTo>
                    <a:pt x="249906" y="521832"/>
                  </a:moveTo>
                  <a:cubicBezTo>
                    <a:pt x="271447" y="503138"/>
                    <a:pt x="287967" y="475674"/>
                    <a:pt x="293670" y="449988"/>
                  </a:cubicBezTo>
                  <a:cubicBezTo>
                    <a:pt x="295549" y="441907"/>
                    <a:pt x="296924" y="433717"/>
                    <a:pt x="297789" y="425466"/>
                  </a:cubicBezTo>
                  <a:cubicBezTo>
                    <a:pt x="299419" y="425054"/>
                    <a:pt x="301023" y="424543"/>
                    <a:pt x="302591" y="423938"/>
                  </a:cubicBezTo>
                  <a:cubicBezTo>
                    <a:pt x="304629" y="446915"/>
                    <a:pt x="309415" y="471955"/>
                    <a:pt x="317787" y="503874"/>
                  </a:cubicBezTo>
                  <a:cubicBezTo>
                    <a:pt x="321481" y="517852"/>
                    <a:pt x="314775" y="531762"/>
                    <a:pt x="301066" y="538504"/>
                  </a:cubicBezTo>
                  <a:cubicBezTo>
                    <a:pt x="296985" y="540528"/>
                    <a:pt x="292760" y="542446"/>
                    <a:pt x="288455" y="544229"/>
                  </a:cubicBezTo>
                  <a:lnTo>
                    <a:pt x="286134" y="542984"/>
                  </a:lnTo>
                  <a:cubicBezTo>
                    <a:pt x="275235" y="537142"/>
                    <a:pt x="262983" y="530561"/>
                    <a:pt x="249906" y="522765"/>
                  </a:cubicBezTo>
                  <a:close/>
                  <a:moveTo>
                    <a:pt x="305405" y="395172"/>
                  </a:moveTo>
                  <a:cubicBezTo>
                    <a:pt x="303737" y="398104"/>
                    <a:pt x="301366" y="400576"/>
                    <a:pt x="298504" y="402365"/>
                  </a:cubicBezTo>
                  <a:cubicBezTo>
                    <a:pt x="298048" y="390184"/>
                    <a:pt x="296844" y="378043"/>
                    <a:pt x="294895" y="366010"/>
                  </a:cubicBezTo>
                  <a:cubicBezTo>
                    <a:pt x="295881" y="366380"/>
                    <a:pt x="296836" y="366824"/>
                    <a:pt x="297754" y="367342"/>
                  </a:cubicBezTo>
                  <a:cubicBezTo>
                    <a:pt x="307548" y="372899"/>
                    <a:pt x="310984" y="385344"/>
                    <a:pt x="305427" y="395138"/>
                  </a:cubicBezTo>
                  <a:cubicBezTo>
                    <a:pt x="305421" y="395151"/>
                    <a:pt x="305415" y="395161"/>
                    <a:pt x="305408" y="395172"/>
                  </a:cubicBezTo>
                  <a:close/>
                  <a:moveTo>
                    <a:pt x="464262" y="218807"/>
                  </a:moveTo>
                  <a:cubicBezTo>
                    <a:pt x="464445" y="218402"/>
                    <a:pt x="464624" y="218008"/>
                    <a:pt x="464805" y="217608"/>
                  </a:cubicBezTo>
                  <a:cubicBezTo>
                    <a:pt x="512375" y="229526"/>
                    <a:pt x="554543" y="257122"/>
                    <a:pt x="584507" y="295943"/>
                  </a:cubicBezTo>
                  <a:cubicBezTo>
                    <a:pt x="583667" y="296852"/>
                    <a:pt x="582839" y="297746"/>
                    <a:pt x="581985" y="298672"/>
                  </a:cubicBezTo>
                  <a:cubicBezTo>
                    <a:pt x="567071" y="314837"/>
                    <a:pt x="546668" y="336952"/>
                    <a:pt x="532596" y="336952"/>
                  </a:cubicBezTo>
                  <a:lnTo>
                    <a:pt x="532437" y="336952"/>
                  </a:lnTo>
                  <a:cubicBezTo>
                    <a:pt x="529965" y="336921"/>
                    <a:pt x="526130" y="336257"/>
                    <a:pt x="521367" y="330845"/>
                  </a:cubicBezTo>
                  <a:cubicBezTo>
                    <a:pt x="518852" y="327990"/>
                    <a:pt x="510689" y="315833"/>
                    <a:pt x="504131" y="306075"/>
                  </a:cubicBezTo>
                  <a:cubicBezTo>
                    <a:pt x="499871" y="299734"/>
                    <a:pt x="495468" y="293177"/>
                    <a:pt x="492054" y="288302"/>
                  </a:cubicBezTo>
                  <a:cubicBezTo>
                    <a:pt x="490031" y="285197"/>
                    <a:pt x="487781" y="282250"/>
                    <a:pt x="485320" y="279479"/>
                  </a:cubicBezTo>
                  <a:cubicBezTo>
                    <a:pt x="482172" y="274248"/>
                    <a:pt x="475990" y="271668"/>
                    <a:pt x="470057" y="273110"/>
                  </a:cubicBezTo>
                  <a:cubicBezTo>
                    <a:pt x="456437" y="276446"/>
                    <a:pt x="447092" y="301788"/>
                    <a:pt x="447518" y="311090"/>
                  </a:cubicBezTo>
                  <a:cubicBezTo>
                    <a:pt x="448150" y="325215"/>
                    <a:pt x="440594" y="330549"/>
                    <a:pt x="427182" y="338761"/>
                  </a:cubicBezTo>
                  <a:cubicBezTo>
                    <a:pt x="414485" y="346535"/>
                    <a:pt x="398684" y="356211"/>
                    <a:pt x="398936" y="378734"/>
                  </a:cubicBezTo>
                  <a:cubicBezTo>
                    <a:pt x="399077" y="391385"/>
                    <a:pt x="407629" y="401158"/>
                    <a:pt x="414503" y="409012"/>
                  </a:cubicBezTo>
                  <a:cubicBezTo>
                    <a:pt x="415327" y="409952"/>
                    <a:pt x="416315" y="411082"/>
                    <a:pt x="417246" y="412196"/>
                  </a:cubicBezTo>
                  <a:cubicBezTo>
                    <a:pt x="413880" y="412892"/>
                    <a:pt x="410477" y="413397"/>
                    <a:pt x="407053" y="413713"/>
                  </a:cubicBezTo>
                  <a:cubicBezTo>
                    <a:pt x="395482" y="414891"/>
                    <a:pt x="386537" y="409044"/>
                    <a:pt x="375209" y="401638"/>
                  </a:cubicBezTo>
                  <a:cubicBezTo>
                    <a:pt x="362864" y="393561"/>
                    <a:pt x="348918" y="384465"/>
                    <a:pt x="329314" y="384187"/>
                  </a:cubicBezTo>
                  <a:cubicBezTo>
                    <a:pt x="329157" y="377849"/>
                    <a:pt x="327569" y="371628"/>
                    <a:pt x="324668" y="365990"/>
                  </a:cubicBezTo>
                  <a:cubicBezTo>
                    <a:pt x="324844" y="364673"/>
                    <a:pt x="325020" y="363363"/>
                    <a:pt x="325190" y="362104"/>
                  </a:cubicBezTo>
                  <a:cubicBezTo>
                    <a:pt x="326877" y="349829"/>
                    <a:pt x="326074" y="337340"/>
                    <a:pt x="322826" y="325382"/>
                  </a:cubicBezTo>
                  <a:cubicBezTo>
                    <a:pt x="327454" y="322209"/>
                    <a:pt x="331634" y="318432"/>
                    <a:pt x="335260" y="314150"/>
                  </a:cubicBezTo>
                  <a:cubicBezTo>
                    <a:pt x="358996" y="285607"/>
                    <a:pt x="372518" y="282392"/>
                    <a:pt x="388182" y="278666"/>
                  </a:cubicBezTo>
                  <a:cubicBezTo>
                    <a:pt x="403194" y="275097"/>
                    <a:pt x="420215" y="271051"/>
                    <a:pt x="445104" y="248669"/>
                  </a:cubicBezTo>
                  <a:cubicBezTo>
                    <a:pt x="454690" y="240046"/>
                    <a:pt x="459775" y="228761"/>
                    <a:pt x="464262" y="218807"/>
                  </a:cubicBezTo>
                  <a:close/>
                  <a:moveTo>
                    <a:pt x="366388" y="216187"/>
                  </a:moveTo>
                  <a:cubicBezTo>
                    <a:pt x="391683" y="210638"/>
                    <a:pt x="417771" y="209694"/>
                    <a:pt x="443401" y="213395"/>
                  </a:cubicBezTo>
                  <a:cubicBezTo>
                    <a:pt x="440033" y="220744"/>
                    <a:pt x="436351" y="227977"/>
                    <a:pt x="430914" y="232866"/>
                  </a:cubicBezTo>
                  <a:cubicBezTo>
                    <a:pt x="410050" y="251629"/>
                    <a:pt x="397047" y="254720"/>
                    <a:pt x="383281" y="257994"/>
                  </a:cubicBezTo>
                  <a:cubicBezTo>
                    <a:pt x="365548" y="262208"/>
                    <a:pt x="347214" y="266566"/>
                    <a:pt x="318957" y="300545"/>
                  </a:cubicBezTo>
                  <a:cubicBezTo>
                    <a:pt x="317711" y="302026"/>
                    <a:pt x="316352" y="303409"/>
                    <a:pt x="314892" y="304680"/>
                  </a:cubicBezTo>
                  <a:cubicBezTo>
                    <a:pt x="310158" y="295404"/>
                    <a:pt x="304294" y="286749"/>
                    <a:pt x="297437" y="278911"/>
                  </a:cubicBezTo>
                  <a:cubicBezTo>
                    <a:pt x="291144" y="271673"/>
                    <a:pt x="284132" y="265093"/>
                    <a:pt x="276511" y="259272"/>
                  </a:cubicBezTo>
                  <a:cubicBezTo>
                    <a:pt x="302720" y="238129"/>
                    <a:pt x="333492" y="223379"/>
                    <a:pt x="366388" y="216187"/>
                  </a:cubicBezTo>
                  <a:close/>
                  <a:moveTo>
                    <a:pt x="112465" y="292828"/>
                  </a:moveTo>
                  <a:cubicBezTo>
                    <a:pt x="134078" y="267949"/>
                    <a:pt x="166436" y="252492"/>
                    <a:pt x="196913" y="252492"/>
                  </a:cubicBezTo>
                  <a:cubicBezTo>
                    <a:pt x="227412" y="252492"/>
                    <a:pt x="259788" y="267949"/>
                    <a:pt x="281406" y="292828"/>
                  </a:cubicBezTo>
                  <a:cubicBezTo>
                    <a:pt x="289403" y="301853"/>
                    <a:pt x="295698" y="312254"/>
                    <a:pt x="299983" y="323527"/>
                  </a:cubicBezTo>
                  <a:cubicBezTo>
                    <a:pt x="300127" y="324062"/>
                    <a:pt x="300312" y="324584"/>
                    <a:pt x="300538" y="325091"/>
                  </a:cubicBezTo>
                  <a:cubicBezTo>
                    <a:pt x="303035" y="332181"/>
                    <a:pt x="304464" y="339604"/>
                    <a:pt x="304773" y="347116"/>
                  </a:cubicBezTo>
                  <a:cubicBezTo>
                    <a:pt x="300385" y="345139"/>
                    <a:pt x="295687" y="343935"/>
                    <a:pt x="290889" y="343560"/>
                  </a:cubicBezTo>
                  <a:cubicBezTo>
                    <a:pt x="290363" y="340926"/>
                    <a:pt x="289817" y="338253"/>
                    <a:pt x="289221" y="335475"/>
                  </a:cubicBezTo>
                  <a:cubicBezTo>
                    <a:pt x="288049" y="329954"/>
                    <a:pt x="282761" y="326316"/>
                    <a:pt x="277185" y="327194"/>
                  </a:cubicBezTo>
                  <a:cubicBezTo>
                    <a:pt x="232285" y="334256"/>
                    <a:pt x="199870" y="325392"/>
                    <a:pt x="178084" y="300105"/>
                  </a:cubicBezTo>
                  <a:cubicBezTo>
                    <a:pt x="176006" y="297744"/>
                    <a:pt x="173007" y="296399"/>
                    <a:pt x="169862" y="296419"/>
                  </a:cubicBezTo>
                  <a:cubicBezTo>
                    <a:pt x="166709" y="296472"/>
                    <a:pt x="163743" y="297923"/>
                    <a:pt x="161767" y="300380"/>
                  </a:cubicBezTo>
                  <a:cubicBezTo>
                    <a:pt x="146619" y="319213"/>
                    <a:pt x="135824" y="322871"/>
                    <a:pt x="113016" y="327256"/>
                  </a:cubicBezTo>
                  <a:cubicBezTo>
                    <a:pt x="108826" y="328061"/>
                    <a:pt x="105525" y="331296"/>
                    <a:pt x="104636" y="335467"/>
                  </a:cubicBezTo>
                  <a:cubicBezTo>
                    <a:pt x="104042" y="338257"/>
                    <a:pt x="103491" y="340946"/>
                    <a:pt x="102959" y="343590"/>
                  </a:cubicBezTo>
                  <a:cubicBezTo>
                    <a:pt x="98163" y="343971"/>
                    <a:pt x="93468" y="345177"/>
                    <a:pt x="89082" y="347154"/>
                  </a:cubicBezTo>
                  <a:cubicBezTo>
                    <a:pt x="89751" y="328613"/>
                    <a:pt x="97808" y="309699"/>
                    <a:pt x="112465" y="292828"/>
                  </a:cubicBezTo>
                  <a:close/>
                  <a:moveTo>
                    <a:pt x="88450" y="375004"/>
                  </a:moveTo>
                  <a:cubicBezTo>
                    <a:pt x="90793" y="370888"/>
                    <a:pt x="94496" y="367718"/>
                    <a:pt x="98922" y="366034"/>
                  </a:cubicBezTo>
                  <a:cubicBezTo>
                    <a:pt x="96948" y="378044"/>
                    <a:pt x="95725" y="390166"/>
                    <a:pt x="95260" y="402328"/>
                  </a:cubicBezTo>
                  <a:cubicBezTo>
                    <a:pt x="86055" y="396502"/>
                    <a:pt x="83055" y="384469"/>
                    <a:pt x="88450" y="375004"/>
                  </a:cubicBezTo>
                  <a:close/>
                  <a:moveTo>
                    <a:pt x="76078" y="503851"/>
                  </a:moveTo>
                  <a:cubicBezTo>
                    <a:pt x="84436" y="471961"/>
                    <a:pt x="89228" y="446932"/>
                    <a:pt x="91266" y="423966"/>
                  </a:cubicBezTo>
                  <a:cubicBezTo>
                    <a:pt x="92818" y="424561"/>
                    <a:pt x="94403" y="425064"/>
                    <a:pt x="96014" y="425471"/>
                  </a:cubicBezTo>
                  <a:cubicBezTo>
                    <a:pt x="96913" y="433720"/>
                    <a:pt x="98308" y="441908"/>
                    <a:pt x="100192" y="449991"/>
                  </a:cubicBezTo>
                  <a:cubicBezTo>
                    <a:pt x="105904" y="475681"/>
                    <a:pt x="122416" y="503152"/>
                    <a:pt x="143954" y="521844"/>
                  </a:cubicBezTo>
                  <a:lnTo>
                    <a:pt x="143954" y="522772"/>
                  </a:lnTo>
                  <a:cubicBezTo>
                    <a:pt x="130868" y="530568"/>
                    <a:pt x="118631" y="537133"/>
                    <a:pt x="107713" y="542980"/>
                  </a:cubicBezTo>
                  <a:lnTo>
                    <a:pt x="105390" y="544225"/>
                  </a:lnTo>
                  <a:cubicBezTo>
                    <a:pt x="101089" y="542443"/>
                    <a:pt x="96859" y="540525"/>
                    <a:pt x="92754" y="538485"/>
                  </a:cubicBezTo>
                  <a:cubicBezTo>
                    <a:pt x="79086" y="531762"/>
                    <a:pt x="72380" y="517847"/>
                    <a:pt x="76078" y="503851"/>
                  </a:cubicBezTo>
                  <a:close/>
                  <a:moveTo>
                    <a:pt x="21666" y="755162"/>
                  </a:moveTo>
                  <a:cubicBezTo>
                    <a:pt x="28092" y="609740"/>
                    <a:pt x="54964" y="595335"/>
                    <a:pt x="117748" y="561697"/>
                  </a:cubicBezTo>
                  <a:cubicBezTo>
                    <a:pt x="125815" y="557375"/>
                    <a:pt x="134598" y="552662"/>
                    <a:pt x="143954" y="547341"/>
                  </a:cubicBezTo>
                  <a:lnTo>
                    <a:pt x="143954" y="558373"/>
                  </a:lnTo>
                  <a:cubicBezTo>
                    <a:pt x="144111" y="587631"/>
                    <a:pt x="167957" y="611225"/>
                    <a:pt x="197216" y="611069"/>
                  </a:cubicBezTo>
                  <a:cubicBezTo>
                    <a:pt x="226255" y="610912"/>
                    <a:pt x="249757" y="587411"/>
                    <a:pt x="249912" y="558373"/>
                  </a:cubicBezTo>
                  <a:lnTo>
                    <a:pt x="249912" y="547338"/>
                  </a:lnTo>
                  <a:cubicBezTo>
                    <a:pt x="259266" y="552662"/>
                    <a:pt x="268052" y="557381"/>
                    <a:pt x="276106" y="561698"/>
                  </a:cubicBezTo>
                  <a:cubicBezTo>
                    <a:pt x="319020" y="584711"/>
                    <a:pt x="345153" y="598731"/>
                    <a:pt x="359454" y="651741"/>
                  </a:cubicBezTo>
                  <a:cubicBezTo>
                    <a:pt x="359516" y="653247"/>
                    <a:pt x="359898" y="654721"/>
                    <a:pt x="360578" y="656066"/>
                  </a:cubicBezTo>
                  <a:cubicBezTo>
                    <a:pt x="366540" y="680108"/>
                    <a:pt x="370282" y="711808"/>
                    <a:pt x="372201" y="755155"/>
                  </a:cubicBezTo>
                  <a:close/>
                  <a:moveTo>
                    <a:pt x="633173" y="209111"/>
                  </a:moveTo>
                  <a:cubicBezTo>
                    <a:pt x="578009" y="153214"/>
                    <a:pt x="503604" y="120459"/>
                    <a:pt x="425126" y="117522"/>
                  </a:cubicBezTo>
                  <a:cubicBezTo>
                    <a:pt x="433599" y="53656"/>
                    <a:pt x="403006" y="13170"/>
                    <a:pt x="336097" y="196"/>
                  </a:cubicBezTo>
                  <a:cubicBezTo>
                    <a:pt x="330370" y="-914"/>
                    <a:pt x="324818" y="2802"/>
                    <a:pt x="323663" y="8521"/>
                  </a:cubicBezTo>
                  <a:cubicBezTo>
                    <a:pt x="317764" y="37772"/>
                    <a:pt x="319333" y="62627"/>
                    <a:pt x="328295" y="82731"/>
                  </a:cubicBezTo>
                  <a:cubicBezTo>
                    <a:pt x="326476" y="82804"/>
                    <a:pt x="324663" y="82928"/>
                    <a:pt x="322857" y="83104"/>
                  </a:cubicBezTo>
                  <a:cubicBezTo>
                    <a:pt x="291897" y="86164"/>
                    <a:pt x="262439" y="104599"/>
                    <a:pt x="235318" y="137897"/>
                  </a:cubicBezTo>
                  <a:cubicBezTo>
                    <a:pt x="231630" y="142423"/>
                    <a:pt x="232288" y="149078"/>
                    <a:pt x="236794" y="152793"/>
                  </a:cubicBezTo>
                  <a:cubicBezTo>
                    <a:pt x="266606" y="177396"/>
                    <a:pt x="295910" y="189820"/>
                    <a:pt x="324052" y="189820"/>
                  </a:cubicBezTo>
                  <a:cubicBezTo>
                    <a:pt x="327172" y="189820"/>
                    <a:pt x="330277" y="189668"/>
                    <a:pt x="333372" y="189365"/>
                  </a:cubicBezTo>
                  <a:cubicBezTo>
                    <a:pt x="363080" y="186426"/>
                    <a:pt x="391386" y="169332"/>
                    <a:pt x="417575" y="138555"/>
                  </a:cubicBezTo>
                  <a:cubicBezTo>
                    <a:pt x="574673" y="141186"/>
                    <a:pt x="702067" y="270458"/>
                    <a:pt x="702067" y="427920"/>
                  </a:cubicBezTo>
                  <a:cubicBezTo>
                    <a:pt x="702067" y="587528"/>
                    <a:pt x="572238" y="717378"/>
                    <a:pt x="412652" y="717378"/>
                  </a:cubicBezTo>
                  <a:cubicBezTo>
                    <a:pt x="406789" y="717378"/>
                    <a:pt x="402037" y="722130"/>
                    <a:pt x="402037" y="727992"/>
                  </a:cubicBezTo>
                  <a:cubicBezTo>
                    <a:pt x="402037" y="733855"/>
                    <a:pt x="406789" y="738607"/>
                    <a:pt x="412652" y="738607"/>
                  </a:cubicBezTo>
                  <a:cubicBezTo>
                    <a:pt x="583944" y="738607"/>
                    <a:pt x="723303" y="599229"/>
                    <a:pt x="723303" y="427914"/>
                  </a:cubicBezTo>
                  <a:cubicBezTo>
                    <a:pt x="723512" y="345901"/>
                    <a:pt x="691084" y="267175"/>
                    <a:pt x="633173" y="209102"/>
                  </a:cubicBezTo>
                  <a:close/>
                  <a:moveTo>
                    <a:pt x="331279" y="168231"/>
                  </a:moveTo>
                  <a:cubicBezTo>
                    <a:pt x="308669" y="170466"/>
                    <a:pt x="284320" y="162022"/>
                    <a:pt x="258824" y="143091"/>
                  </a:cubicBezTo>
                  <a:cubicBezTo>
                    <a:pt x="280115" y="119529"/>
                    <a:pt x="302324" y="106472"/>
                    <a:pt x="324955" y="104235"/>
                  </a:cubicBezTo>
                  <a:cubicBezTo>
                    <a:pt x="347605" y="101995"/>
                    <a:pt x="371906" y="110452"/>
                    <a:pt x="397385" y="129390"/>
                  </a:cubicBezTo>
                  <a:cubicBezTo>
                    <a:pt x="376099" y="152937"/>
                    <a:pt x="353901" y="165991"/>
                    <a:pt x="331279" y="168231"/>
                  </a:cubicBezTo>
                  <a:close/>
                  <a:moveTo>
                    <a:pt x="404815" y="108592"/>
                  </a:moveTo>
                  <a:cubicBezTo>
                    <a:pt x="387660" y="96652"/>
                    <a:pt x="370707" y="88812"/>
                    <a:pt x="354090" y="85120"/>
                  </a:cubicBezTo>
                  <a:cubicBezTo>
                    <a:pt x="342998" y="69928"/>
                    <a:pt x="339166" y="49230"/>
                    <a:pt x="342668" y="23428"/>
                  </a:cubicBezTo>
                  <a:cubicBezTo>
                    <a:pt x="389063" y="35417"/>
                    <a:pt x="409105" y="62827"/>
                    <a:pt x="404815" y="108592"/>
                  </a:cubicBezTo>
                  <a:close/>
                </a:path>
              </a:pathLst>
            </a:custGeom>
            <a:solidFill>
              <a:srgbClr val="000000"/>
            </a:solidFill>
            <a:ln w="1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525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0AD607-F8AE-56D1-416F-0F5FF7B87981}"/>
              </a:ext>
            </a:extLst>
          </p:cNvPr>
          <p:cNvSpPr txBox="1"/>
          <p:nvPr/>
        </p:nvSpPr>
        <p:spPr>
          <a:xfrm>
            <a:off x="0" y="294258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rgbClr val="1F1F1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Testing Methods Used</a:t>
            </a:r>
            <a:endParaRPr lang="en-IN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E42A816-D0D3-E974-024E-41884D563592}"/>
              </a:ext>
            </a:extLst>
          </p:cNvPr>
          <p:cNvSpPr txBox="1"/>
          <p:nvPr/>
        </p:nvSpPr>
        <p:spPr>
          <a:xfrm>
            <a:off x="0" y="896187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i="0" dirty="0">
                <a:solidFill>
                  <a:srgbClr val="1F1F1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Upstream &amp; Downstream Environmental Aspects </a:t>
            </a:r>
            <a:endParaRPr lang="en-IN" sz="1400" dirty="0">
              <a:solidFill>
                <a:srgbClr val="1F1F1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8EF3F4EF-0E56-7216-70C3-F3D220E5877D}"/>
              </a:ext>
            </a:extLst>
          </p:cNvPr>
          <p:cNvSpPr/>
          <p:nvPr/>
        </p:nvSpPr>
        <p:spPr>
          <a:xfrm>
            <a:off x="4841230" y="4049884"/>
            <a:ext cx="792685" cy="47344"/>
          </a:xfrm>
          <a:custGeom>
            <a:avLst/>
            <a:gdLst>
              <a:gd name="connsiteX0" fmla="*/ 0 w 792685"/>
              <a:gd name="connsiteY0" fmla="*/ 0 h 47344"/>
              <a:gd name="connsiteX1" fmla="*/ 792686 w 792685"/>
              <a:gd name="connsiteY1" fmla="*/ 0 h 47344"/>
              <a:gd name="connsiteX2" fmla="*/ 792686 w 792685"/>
              <a:gd name="connsiteY2" fmla="*/ 47345 h 47344"/>
              <a:gd name="connsiteX3" fmla="*/ 0 w 792685"/>
              <a:gd name="connsiteY3" fmla="*/ 47345 h 4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685" h="47344">
                <a:moveTo>
                  <a:pt x="0" y="0"/>
                </a:moveTo>
                <a:lnTo>
                  <a:pt x="792686" y="0"/>
                </a:lnTo>
                <a:lnTo>
                  <a:pt x="792686" y="47345"/>
                </a:lnTo>
                <a:lnTo>
                  <a:pt x="0" y="473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2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A68ADD9D-B657-67F2-B2C6-BE4752CD38F4}"/>
              </a:ext>
            </a:extLst>
          </p:cNvPr>
          <p:cNvSpPr/>
          <p:nvPr/>
        </p:nvSpPr>
        <p:spPr>
          <a:xfrm>
            <a:off x="7350606" y="4073653"/>
            <a:ext cx="3247" cy="3247"/>
          </a:xfrm>
          <a:custGeom>
            <a:avLst/>
            <a:gdLst>
              <a:gd name="connsiteX0" fmla="*/ -792 w 3247"/>
              <a:gd name="connsiteY0" fmla="*/ -885 h 3247"/>
              <a:gd name="connsiteX1" fmla="*/ -792 w 3247"/>
              <a:gd name="connsiteY1" fmla="*/ -885 h 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47" h="3247">
                <a:moveTo>
                  <a:pt x="-792" y="-885"/>
                </a:moveTo>
                <a:lnTo>
                  <a:pt x="-792" y="-885"/>
                </a:lnTo>
                <a:close/>
              </a:path>
            </a:pathLst>
          </a:custGeom>
          <a:solidFill>
            <a:srgbClr val="F68A3A"/>
          </a:solidFill>
          <a:ln w="32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CF86FEFF-086E-1A07-E355-9C48CE09B54C}"/>
              </a:ext>
            </a:extLst>
          </p:cNvPr>
          <p:cNvSpPr/>
          <p:nvPr/>
        </p:nvSpPr>
        <p:spPr>
          <a:xfrm>
            <a:off x="6557921" y="4049884"/>
            <a:ext cx="792685" cy="47344"/>
          </a:xfrm>
          <a:custGeom>
            <a:avLst/>
            <a:gdLst>
              <a:gd name="connsiteX0" fmla="*/ 0 w 792685"/>
              <a:gd name="connsiteY0" fmla="*/ 0 h 47344"/>
              <a:gd name="connsiteX1" fmla="*/ 792686 w 792685"/>
              <a:gd name="connsiteY1" fmla="*/ 0 h 47344"/>
              <a:gd name="connsiteX2" fmla="*/ 792686 w 792685"/>
              <a:gd name="connsiteY2" fmla="*/ 47345 h 47344"/>
              <a:gd name="connsiteX3" fmla="*/ 0 w 792685"/>
              <a:gd name="connsiteY3" fmla="*/ 47345 h 4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685" h="47344">
                <a:moveTo>
                  <a:pt x="0" y="0"/>
                </a:moveTo>
                <a:lnTo>
                  <a:pt x="792686" y="0"/>
                </a:lnTo>
                <a:lnTo>
                  <a:pt x="792686" y="47345"/>
                </a:lnTo>
                <a:lnTo>
                  <a:pt x="0" y="473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2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DCD1354-05D2-3347-DC38-892038B2391D}"/>
              </a:ext>
            </a:extLst>
          </p:cNvPr>
          <p:cNvSpPr/>
          <p:nvPr/>
        </p:nvSpPr>
        <p:spPr>
          <a:xfrm rot="18900000">
            <a:off x="5633906" y="3611547"/>
            <a:ext cx="924037" cy="924037"/>
          </a:xfrm>
          <a:custGeom>
            <a:avLst/>
            <a:gdLst>
              <a:gd name="connsiteX0" fmla="*/ 923246 w 924037"/>
              <a:gd name="connsiteY0" fmla="*/ 461134 h 924037"/>
              <a:gd name="connsiteX1" fmla="*/ 461227 w 924037"/>
              <a:gd name="connsiteY1" fmla="*/ 923152 h 924037"/>
              <a:gd name="connsiteX2" fmla="*/ -792 w 924037"/>
              <a:gd name="connsiteY2" fmla="*/ 461134 h 924037"/>
              <a:gd name="connsiteX3" fmla="*/ 461227 w 924037"/>
              <a:gd name="connsiteY3" fmla="*/ -885 h 924037"/>
              <a:gd name="connsiteX4" fmla="*/ 923246 w 924037"/>
              <a:gd name="connsiteY4" fmla="*/ 461134 h 92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037" h="924037">
                <a:moveTo>
                  <a:pt x="923246" y="461134"/>
                </a:moveTo>
                <a:cubicBezTo>
                  <a:pt x="923246" y="716300"/>
                  <a:pt x="716393" y="923152"/>
                  <a:pt x="461227" y="923152"/>
                </a:cubicBezTo>
                <a:cubicBezTo>
                  <a:pt x="206061" y="923152"/>
                  <a:pt x="-792" y="716300"/>
                  <a:pt x="-792" y="461134"/>
                </a:cubicBezTo>
                <a:cubicBezTo>
                  <a:pt x="-792" y="205968"/>
                  <a:pt x="206061" y="-885"/>
                  <a:pt x="461227" y="-885"/>
                </a:cubicBezTo>
                <a:cubicBezTo>
                  <a:pt x="716393" y="-885"/>
                  <a:pt x="923246" y="205968"/>
                  <a:pt x="923246" y="461134"/>
                </a:cubicBezTo>
                <a:close/>
              </a:path>
            </a:pathLst>
          </a:custGeom>
          <a:solidFill>
            <a:srgbClr val="FFFFFF"/>
          </a:solidFill>
          <a:ln w="32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15FBF74F-8570-65F3-D030-3FFF4BA8AAAD}"/>
              </a:ext>
            </a:extLst>
          </p:cNvPr>
          <p:cNvSpPr/>
          <p:nvPr/>
        </p:nvSpPr>
        <p:spPr>
          <a:xfrm>
            <a:off x="5704089" y="3681743"/>
            <a:ext cx="783625" cy="783625"/>
          </a:xfrm>
          <a:custGeom>
            <a:avLst/>
            <a:gdLst>
              <a:gd name="connsiteX0" fmla="*/ 391054 w 783625"/>
              <a:gd name="connsiteY0" fmla="*/ 782741 h 783625"/>
              <a:gd name="connsiteX1" fmla="*/ -792 w 783625"/>
              <a:gd name="connsiteY1" fmla="*/ 390960 h 783625"/>
              <a:gd name="connsiteX2" fmla="*/ 390989 w 783625"/>
              <a:gd name="connsiteY2" fmla="*/ -885 h 783625"/>
              <a:gd name="connsiteX3" fmla="*/ 782834 w 783625"/>
              <a:gd name="connsiteY3" fmla="*/ 390895 h 783625"/>
              <a:gd name="connsiteX4" fmla="*/ 782834 w 783625"/>
              <a:gd name="connsiteY4" fmla="*/ 391025 h 783625"/>
              <a:gd name="connsiteX5" fmla="*/ 391054 w 783625"/>
              <a:gd name="connsiteY5" fmla="*/ 782741 h 783625"/>
              <a:gd name="connsiteX6" fmla="*/ 391054 w 783625"/>
              <a:gd name="connsiteY6" fmla="*/ 46460 h 783625"/>
              <a:gd name="connsiteX7" fmla="*/ 46554 w 783625"/>
              <a:gd name="connsiteY7" fmla="*/ 390895 h 783625"/>
              <a:gd name="connsiteX8" fmla="*/ 390989 w 783625"/>
              <a:gd name="connsiteY8" fmla="*/ 735396 h 783625"/>
              <a:gd name="connsiteX9" fmla="*/ 735490 w 783625"/>
              <a:gd name="connsiteY9" fmla="*/ 391025 h 783625"/>
              <a:gd name="connsiteX10" fmla="*/ 391054 w 783625"/>
              <a:gd name="connsiteY10" fmla="*/ 46460 h 78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3625" h="783625">
                <a:moveTo>
                  <a:pt x="391054" y="782741"/>
                </a:moveTo>
                <a:cubicBezTo>
                  <a:pt x="174657" y="782773"/>
                  <a:pt x="-759" y="607357"/>
                  <a:pt x="-792" y="390960"/>
                </a:cubicBezTo>
                <a:cubicBezTo>
                  <a:pt x="-824" y="174564"/>
                  <a:pt x="174592" y="-853"/>
                  <a:pt x="390989" y="-885"/>
                </a:cubicBezTo>
                <a:cubicBezTo>
                  <a:pt x="607386" y="-918"/>
                  <a:pt x="782802" y="174499"/>
                  <a:pt x="782834" y="390895"/>
                </a:cubicBezTo>
                <a:cubicBezTo>
                  <a:pt x="782834" y="390928"/>
                  <a:pt x="782834" y="390993"/>
                  <a:pt x="782834" y="391025"/>
                </a:cubicBezTo>
                <a:cubicBezTo>
                  <a:pt x="782543" y="607259"/>
                  <a:pt x="607289" y="782481"/>
                  <a:pt x="391054" y="782741"/>
                </a:cubicBezTo>
                <a:close/>
                <a:moveTo>
                  <a:pt x="391054" y="46460"/>
                </a:moveTo>
                <a:cubicBezTo>
                  <a:pt x="200798" y="46427"/>
                  <a:pt x="46586" y="200639"/>
                  <a:pt x="46554" y="390895"/>
                </a:cubicBezTo>
                <a:cubicBezTo>
                  <a:pt x="46521" y="581152"/>
                  <a:pt x="200733" y="735364"/>
                  <a:pt x="390989" y="735396"/>
                </a:cubicBezTo>
                <a:cubicBezTo>
                  <a:pt x="581213" y="735429"/>
                  <a:pt x="735425" y="581249"/>
                  <a:pt x="735490" y="391025"/>
                </a:cubicBezTo>
                <a:cubicBezTo>
                  <a:pt x="735328" y="200834"/>
                  <a:pt x="581246" y="46687"/>
                  <a:pt x="391054" y="4646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2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EF93264F-79A0-3A8D-3D0F-EF1162CE1427}"/>
              </a:ext>
            </a:extLst>
          </p:cNvPr>
          <p:cNvSpPr/>
          <p:nvPr/>
        </p:nvSpPr>
        <p:spPr>
          <a:xfrm>
            <a:off x="2171693" y="1625910"/>
            <a:ext cx="2669644" cy="1519777"/>
          </a:xfrm>
          <a:custGeom>
            <a:avLst/>
            <a:gdLst>
              <a:gd name="connsiteX0" fmla="*/ -785 w 2669644"/>
              <a:gd name="connsiteY0" fmla="*/ 1518892 h 1519777"/>
              <a:gd name="connsiteX1" fmla="*/ -785 w 2669644"/>
              <a:gd name="connsiteY1" fmla="*/ 448697 h 1519777"/>
              <a:gd name="connsiteX2" fmla="*/ 19413 w 2669644"/>
              <a:gd name="connsiteY2" fmla="*/ 404794 h 1519777"/>
              <a:gd name="connsiteX3" fmla="*/ 475684 w 2669644"/>
              <a:gd name="connsiteY3" fmla="*/ 13890 h 1519777"/>
              <a:gd name="connsiteX4" fmla="*/ 522834 w 2669644"/>
              <a:gd name="connsiteY4" fmla="*/ -885 h 1519777"/>
              <a:gd name="connsiteX5" fmla="*/ 1057364 w 2669644"/>
              <a:gd name="connsiteY5" fmla="*/ -885 h 1519777"/>
              <a:gd name="connsiteX6" fmla="*/ 1400663 w 2669644"/>
              <a:gd name="connsiteY6" fmla="*/ 321047 h 1519777"/>
              <a:gd name="connsiteX7" fmla="*/ 2038195 w 2669644"/>
              <a:gd name="connsiteY7" fmla="*/ 918346 h 1519777"/>
              <a:gd name="connsiteX8" fmla="*/ 2523464 w 2669644"/>
              <a:gd name="connsiteY8" fmla="*/ 695001 h 1519777"/>
              <a:gd name="connsiteX9" fmla="*/ 2639910 w 2669644"/>
              <a:gd name="connsiteY9" fmla="*/ 686038 h 1519777"/>
              <a:gd name="connsiteX10" fmla="*/ 2668746 w 2669644"/>
              <a:gd name="connsiteY10" fmla="*/ 748743 h 1519777"/>
              <a:gd name="connsiteX11" fmla="*/ 2668746 w 2669644"/>
              <a:gd name="connsiteY11" fmla="*/ 815051 h 1519777"/>
              <a:gd name="connsiteX12" fmla="*/ 2662868 w 2669644"/>
              <a:gd name="connsiteY12" fmla="*/ 1518892 h 1519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69644" h="1519777">
                <a:moveTo>
                  <a:pt x="-785" y="1518892"/>
                </a:moveTo>
                <a:lnTo>
                  <a:pt x="-785" y="448697"/>
                </a:lnTo>
                <a:cubicBezTo>
                  <a:pt x="-1045" y="431746"/>
                  <a:pt x="6382" y="415607"/>
                  <a:pt x="19413" y="404794"/>
                </a:cubicBezTo>
                <a:lnTo>
                  <a:pt x="475684" y="13890"/>
                </a:lnTo>
                <a:cubicBezTo>
                  <a:pt x="490459" y="1226"/>
                  <a:pt x="504227" y="-885"/>
                  <a:pt x="522834" y="-885"/>
                </a:cubicBezTo>
                <a:lnTo>
                  <a:pt x="1057364" y="-885"/>
                </a:lnTo>
                <a:cubicBezTo>
                  <a:pt x="1238852" y="-1093"/>
                  <a:pt x="1389232" y="139916"/>
                  <a:pt x="1400663" y="321047"/>
                </a:cubicBezTo>
                <a:cubicBezTo>
                  <a:pt x="1422062" y="654507"/>
                  <a:pt x="1699409" y="918346"/>
                  <a:pt x="2038195" y="918346"/>
                </a:cubicBezTo>
                <a:cubicBezTo>
                  <a:pt x="2224847" y="918541"/>
                  <a:pt x="2402212" y="836905"/>
                  <a:pt x="2523464" y="695001"/>
                </a:cubicBezTo>
                <a:cubicBezTo>
                  <a:pt x="2553144" y="660385"/>
                  <a:pt x="2605262" y="656358"/>
                  <a:pt x="2639910" y="686038"/>
                </a:cubicBezTo>
                <a:cubicBezTo>
                  <a:pt x="2658225" y="701722"/>
                  <a:pt x="2668746" y="724615"/>
                  <a:pt x="2668746" y="748743"/>
                </a:cubicBezTo>
                <a:lnTo>
                  <a:pt x="2668746" y="815051"/>
                </a:lnTo>
                <a:cubicBezTo>
                  <a:pt x="2668746" y="917664"/>
                  <a:pt x="2670142" y="1504150"/>
                  <a:pt x="2662868" y="1518892"/>
                </a:cubicBezTo>
                <a:close/>
              </a:path>
            </a:pathLst>
          </a:custGeom>
          <a:solidFill>
            <a:schemeClr val="accent6"/>
          </a:solidFill>
          <a:ln w="32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425DEA1E-90F3-205B-DF55-D017FEBB4374}"/>
              </a:ext>
            </a:extLst>
          </p:cNvPr>
          <p:cNvSpPr/>
          <p:nvPr/>
        </p:nvSpPr>
        <p:spPr>
          <a:xfrm rot="20803800">
            <a:off x="3665122" y="1358972"/>
            <a:ext cx="1091270" cy="1091270"/>
          </a:xfrm>
          <a:custGeom>
            <a:avLst/>
            <a:gdLst>
              <a:gd name="connsiteX0" fmla="*/ 1090479 w 1091270"/>
              <a:gd name="connsiteY0" fmla="*/ 544750 h 1091270"/>
              <a:gd name="connsiteX1" fmla="*/ 544843 w 1091270"/>
              <a:gd name="connsiteY1" fmla="*/ 1090385 h 1091270"/>
              <a:gd name="connsiteX2" fmla="*/ -792 w 1091270"/>
              <a:gd name="connsiteY2" fmla="*/ 544750 h 1091270"/>
              <a:gd name="connsiteX3" fmla="*/ 544843 w 1091270"/>
              <a:gd name="connsiteY3" fmla="*/ -885 h 1091270"/>
              <a:gd name="connsiteX4" fmla="*/ 1090479 w 1091270"/>
              <a:gd name="connsiteY4" fmla="*/ 544750 h 10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1270" h="1091270">
                <a:moveTo>
                  <a:pt x="1090479" y="544750"/>
                </a:moveTo>
                <a:cubicBezTo>
                  <a:pt x="1090479" y="846096"/>
                  <a:pt x="846189" y="1090385"/>
                  <a:pt x="544843" y="1090385"/>
                </a:cubicBezTo>
                <a:cubicBezTo>
                  <a:pt x="243497" y="1090385"/>
                  <a:pt x="-792" y="846096"/>
                  <a:pt x="-792" y="544750"/>
                </a:cubicBezTo>
                <a:cubicBezTo>
                  <a:pt x="-792" y="243404"/>
                  <a:pt x="243497" y="-885"/>
                  <a:pt x="544843" y="-885"/>
                </a:cubicBezTo>
                <a:cubicBezTo>
                  <a:pt x="846189" y="-885"/>
                  <a:pt x="1090479" y="243404"/>
                  <a:pt x="1090479" y="544750"/>
                </a:cubicBezTo>
                <a:close/>
              </a:path>
            </a:pathLst>
          </a:custGeom>
          <a:solidFill>
            <a:schemeClr val="accent6"/>
          </a:solidFill>
          <a:ln w="32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CA5CB6AA-1006-AB83-4B31-4312FD1D2FF4}"/>
              </a:ext>
            </a:extLst>
          </p:cNvPr>
          <p:cNvSpPr/>
          <p:nvPr/>
        </p:nvSpPr>
        <p:spPr>
          <a:xfrm>
            <a:off x="2171700" y="2743808"/>
            <a:ext cx="2669693" cy="3591814"/>
          </a:xfrm>
          <a:custGeom>
            <a:avLst/>
            <a:gdLst>
              <a:gd name="connsiteX0" fmla="*/ 227425 w 2669693"/>
              <a:gd name="connsiteY0" fmla="*/ -885 h 3591814"/>
              <a:gd name="connsiteX1" fmla="*/ 101042 w 2669693"/>
              <a:gd name="connsiteY1" fmla="*/ -885 h 3591814"/>
              <a:gd name="connsiteX2" fmla="*/ -792 w 2669693"/>
              <a:gd name="connsiteY2" fmla="*/ 100949 h 3591814"/>
              <a:gd name="connsiteX3" fmla="*/ -792 w 2669693"/>
              <a:gd name="connsiteY3" fmla="*/ 3275946 h 3591814"/>
              <a:gd name="connsiteX4" fmla="*/ 314192 w 2669693"/>
              <a:gd name="connsiteY4" fmla="*/ 3590930 h 3591814"/>
              <a:gd name="connsiteX5" fmla="*/ 2353919 w 2669693"/>
              <a:gd name="connsiteY5" fmla="*/ 3590930 h 3591814"/>
              <a:gd name="connsiteX6" fmla="*/ 2668902 w 2669693"/>
              <a:gd name="connsiteY6" fmla="*/ 3275946 h 3591814"/>
              <a:gd name="connsiteX7" fmla="*/ 2668902 w 2669693"/>
              <a:gd name="connsiteY7" fmla="*/ 100949 h 3591814"/>
              <a:gd name="connsiteX8" fmla="*/ 2567035 w 2669693"/>
              <a:gd name="connsiteY8" fmla="*/ -885 h 3591814"/>
              <a:gd name="connsiteX9" fmla="*/ 844630 w 2669693"/>
              <a:gd name="connsiteY9" fmla="*/ -885 h 3591814"/>
              <a:gd name="connsiteX10" fmla="*/ 715909 w 2669693"/>
              <a:gd name="connsiteY10" fmla="*/ 73412 h 3591814"/>
              <a:gd name="connsiteX11" fmla="*/ 536011 w 2669693"/>
              <a:gd name="connsiteY11" fmla="*/ 385148 h 3591814"/>
              <a:gd name="connsiteX12" fmla="*/ 356114 w 2669693"/>
              <a:gd name="connsiteY12" fmla="*/ 73412 h 3591814"/>
              <a:gd name="connsiteX13" fmla="*/ 227425 w 2669693"/>
              <a:gd name="connsiteY13" fmla="*/ -885 h 359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69693" h="3591814">
                <a:moveTo>
                  <a:pt x="227425" y="-885"/>
                </a:moveTo>
                <a:lnTo>
                  <a:pt x="101042" y="-885"/>
                </a:lnTo>
                <a:cubicBezTo>
                  <a:pt x="44868" y="-723"/>
                  <a:pt x="-633" y="44771"/>
                  <a:pt x="-792" y="100949"/>
                </a:cubicBezTo>
                <a:lnTo>
                  <a:pt x="-792" y="3275946"/>
                </a:lnTo>
                <a:cubicBezTo>
                  <a:pt x="-792" y="3449901"/>
                  <a:pt x="140230" y="3590930"/>
                  <a:pt x="314192" y="3590930"/>
                </a:cubicBezTo>
                <a:lnTo>
                  <a:pt x="2353919" y="3590930"/>
                </a:lnTo>
                <a:cubicBezTo>
                  <a:pt x="2527873" y="3590930"/>
                  <a:pt x="2668902" y="3449901"/>
                  <a:pt x="2668902" y="3275946"/>
                </a:cubicBezTo>
                <a:lnTo>
                  <a:pt x="2668902" y="100949"/>
                </a:lnTo>
                <a:cubicBezTo>
                  <a:pt x="2668739" y="44771"/>
                  <a:pt x="2623213" y="-723"/>
                  <a:pt x="2567035" y="-885"/>
                </a:cubicBezTo>
                <a:lnTo>
                  <a:pt x="844630" y="-885"/>
                </a:lnTo>
                <a:cubicBezTo>
                  <a:pt x="791537" y="-885"/>
                  <a:pt x="742471" y="27431"/>
                  <a:pt x="715909" y="73412"/>
                </a:cubicBezTo>
                <a:lnTo>
                  <a:pt x="536011" y="385148"/>
                </a:lnTo>
                <a:lnTo>
                  <a:pt x="356114" y="73412"/>
                </a:lnTo>
                <a:cubicBezTo>
                  <a:pt x="329574" y="27431"/>
                  <a:pt x="280514" y="-885"/>
                  <a:pt x="227425" y="-885"/>
                </a:cubicBezTo>
                <a:close/>
              </a:path>
            </a:pathLst>
          </a:custGeom>
          <a:solidFill>
            <a:srgbClr val="FFFFFF"/>
          </a:solidFill>
          <a:ln w="3247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AD278CF6-F8E5-E194-5F14-01FBBD6D2EF3}"/>
              </a:ext>
            </a:extLst>
          </p:cNvPr>
          <p:cNvSpPr/>
          <p:nvPr/>
        </p:nvSpPr>
        <p:spPr>
          <a:xfrm>
            <a:off x="7350535" y="1625910"/>
            <a:ext cx="2669644" cy="1519777"/>
          </a:xfrm>
          <a:custGeom>
            <a:avLst/>
            <a:gdLst>
              <a:gd name="connsiteX0" fmla="*/ -785 w 2669644"/>
              <a:gd name="connsiteY0" fmla="*/ 1518892 h 1519777"/>
              <a:gd name="connsiteX1" fmla="*/ -785 w 2669644"/>
              <a:gd name="connsiteY1" fmla="*/ 448697 h 1519777"/>
              <a:gd name="connsiteX2" fmla="*/ 19413 w 2669644"/>
              <a:gd name="connsiteY2" fmla="*/ 404794 h 1519777"/>
              <a:gd name="connsiteX3" fmla="*/ 475684 w 2669644"/>
              <a:gd name="connsiteY3" fmla="*/ 13890 h 1519777"/>
              <a:gd name="connsiteX4" fmla="*/ 522834 w 2669644"/>
              <a:gd name="connsiteY4" fmla="*/ -885 h 1519777"/>
              <a:gd name="connsiteX5" fmla="*/ 1057363 w 2669644"/>
              <a:gd name="connsiteY5" fmla="*/ -885 h 1519777"/>
              <a:gd name="connsiteX6" fmla="*/ 1400662 w 2669644"/>
              <a:gd name="connsiteY6" fmla="*/ 321047 h 1519777"/>
              <a:gd name="connsiteX7" fmla="*/ 2038195 w 2669644"/>
              <a:gd name="connsiteY7" fmla="*/ 918346 h 1519777"/>
              <a:gd name="connsiteX8" fmla="*/ 2523463 w 2669644"/>
              <a:gd name="connsiteY8" fmla="*/ 695001 h 1519777"/>
              <a:gd name="connsiteX9" fmla="*/ 2639910 w 2669644"/>
              <a:gd name="connsiteY9" fmla="*/ 686038 h 1519777"/>
              <a:gd name="connsiteX10" fmla="*/ 2668745 w 2669644"/>
              <a:gd name="connsiteY10" fmla="*/ 748743 h 1519777"/>
              <a:gd name="connsiteX11" fmla="*/ 2668745 w 2669644"/>
              <a:gd name="connsiteY11" fmla="*/ 815051 h 1519777"/>
              <a:gd name="connsiteX12" fmla="*/ 2662868 w 2669644"/>
              <a:gd name="connsiteY12" fmla="*/ 1518892 h 1519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69644" h="1519777">
                <a:moveTo>
                  <a:pt x="-785" y="1518892"/>
                </a:moveTo>
                <a:lnTo>
                  <a:pt x="-785" y="448697"/>
                </a:lnTo>
                <a:cubicBezTo>
                  <a:pt x="-1045" y="431746"/>
                  <a:pt x="6391" y="415607"/>
                  <a:pt x="19413" y="404794"/>
                </a:cubicBezTo>
                <a:lnTo>
                  <a:pt x="475684" y="13890"/>
                </a:lnTo>
                <a:cubicBezTo>
                  <a:pt x="490458" y="1226"/>
                  <a:pt x="504226" y="-885"/>
                  <a:pt x="522834" y="-885"/>
                </a:cubicBezTo>
                <a:lnTo>
                  <a:pt x="1057363" y="-885"/>
                </a:lnTo>
                <a:cubicBezTo>
                  <a:pt x="1238852" y="-1093"/>
                  <a:pt x="1389232" y="139916"/>
                  <a:pt x="1400662" y="321047"/>
                </a:cubicBezTo>
                <a:cubicBezTo>
                  <a:pt x="1422062" y="654507"/>
                  <a:pt x="1699409" y="918346"/>
                  <a:pt x="2038195" y="918346"/>
                </a:cubicBezTo>
                <a:cubicBezTo>
                  <a:pt x="2224847" y="918541"/>
                  <a:pt x="2402212" y="836905"/>
                  <a:pt x="2523463" y="695001"/>
                </a:cubicBezTo>
                <a:cubicBezTo>
                  <a:pt x="2553144" y="660385"/>
                  <a:pt x="2605261" y="656358"/>
                  <a:pt x="2639910" y="686038"/>
                </a:cubicBezTo>
                <a:cubicBezTo>
                  <a:pt x="2658224" y="701722"/>
                  <a:pt x="2668745" y="724615"/>
                  <a:pt x="2668745" y="748743"/>
                </a:cubicBezTo>
                <a:lnTo>
                  <a:pt x="2668745" y="815051"/>
                </a:lnTo>
                <a:cubicBezTo>
                  <a:pt x="2668745" y="917664"/>
                  <a:pt x="2670141" y="1504150"/>
                  <a:pt x="2662868" y="1518892"/>
                </a:cubicBezTo>
                <a:close/>
              </a:path>
            </a:pathLst>
          </a:custGeom>
          <a:solidFill>
            <a:schemeClr val="accent3"/>
          </a:solidFill>
          <a:ln w="32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9FE9308F-2BAE-EA8A-48C7-D74924704DF0}"/>
              </a:ext>
            </a:extLst>
          </p:cNvPr>
          <p:cNvSpPr/>
          <p:nvPr/>
        </p:nvSpPr>
        <p:spPr>
          <a:xfrm rot="18900000">
            <a:off x="8843859" y="1359080"/>
            <a:ext cx="1091335" cy="1091335"/>
          </a:xfrm>
          <a:custGeom>
            <a:avLst/>
            <a:gdLst>
              <a:gd name="connsiteX0" fmla="*/ 1090544 w 1091335"/>
              <a:gd name="connsiteY0" fmla="*/ 544783 h 1091335"/>
              <a:gd name="connsiteX1" fmla="*/ 544876 w 1091335"/>
              <a:gd name="connsiteY1" fmla="*/ 1090451 h 1091335"/>
              <a:gd name="connsiteX2" fmla="*/ -792 w 1091335"/>
              <a:gd name="connsiteY2" fmla="*/ 544783 h 1091335"/>
              <a:gd name="connsiteX3" fmla="*/ 544876 w 1091335"/>
              <a:gd name="connsiteY3" fmla="*/ -885 h 1091335"/>
              <a:gd name="connsiteX4" fmla="*/ 1090544 w 1091335"/>
              <a:gd name="connsiteY4" fmla="*/ 544783 h 109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1335" h="1091335">
                <a:moveTo>
                  <a:pt x="1090544" y="544783"/>
                </a:moveTo>
                <a:cubicBezTo>
                  <a:pt x="1090544" y="846147"/>
                  <a:pt x="846240" y="1090451"/>
                  <a:pt x="544876" y="1090451"/>
                </a:cubicBezTo>
                <a:cubicBezTo>
                  <a:pt x="243512" y="1090451"/>
                  <a:pt x="-792" y="846147"/>
                  <a:pt x="-792" y="544783"/>
                </a:cubicBezTo>
                <a:cubicBezTo>
                  <a:pt x="-792" y="243419"/>
                  <a:pt x="243512" y="-885"/>
                  <a:pt x="544876" y="-885"/>
                </a:cubicBezTo>
                <a:cubicBezTo>
                  <a:pt x="846240" y="-885"/>
                  <a:pt x="1090544" y="243419"/>
                  <a:pt x="1090544" y="544783"/>
                </a:cubicBezTo>
                <a:close/>
              </a:path>
            </a:pathLst>
          </a:custGeom>
          <a:solidFill>
            <a:schemeClr val="accent3"/>
          </a:solidFill>
          <a:ln w="32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12E7901E-C599-5B9E-7096-19AAFE227A0D}"/>
              </a:ext>
            </a:extLst>
          </p:cNvPr>
          <p:cNvSpPr/>
          <p:nvPr/>
        </p:nvSpPr>
        <p:spPr>
          <a:xfrm>
            <a:off x="7350542" y="2743793"/>
            <a:ext cx="2669660" cy="3591828"/>
          </a:xfrm>
          <a:custGeom>
            <a:avLst/>
            <a:gdLst>
              <a:gd name="connsiteX0" fmla="*/ 227424 w 2669660"/>
              <a:gd name="connsiteY0" fmla="*/ -871 h 3591828"/>
              <a:gd name="connsiteX1" fmla="*/ 101042 w 2669660"/>
              <a:gd name="connsiteY1" fmla="*/ -871 h 3591828"/>
              <a:gd name="connsiteX2" fmla="*/ -792 w 2669660"/>
              <a:gd name="connsiteY2" fmla="*/ 100963 h 3591828"/>
              <a:gd name="connsiteX3" fmla="*/ -792 w 2669660"/>
              <a:gd name="connsiteY3" fmla="*/ 3275961 h 3591828"/>
              <a:gd name="connsiteX4" fmla="*/ 314192 w 2669660"/>
              <a:gd name="connsiteY4" fmla="*/ 3590944 h 3591828"/>
              <a:gd name="connsiteX5" fmla="*/ 2353886 w 2669660"/>
              <a:gd name="connsiteY5" fmla="*/ 3590944 h 3591828"/>
              <a:gd name="connsiteX6" fmla="*/ 2668869 w 2669660"/>
              <a:gd name="connsiteY6" fmla="*/ 3275961 h 3591828"/>
              <a:gd name="connsiteX7" fmla="*/ 2668869 w 2669660"/>
              <a:gd name="connsiteY7" fmla="*/ 100963 h 3591828"/>
              <a:gd name="connsiteX8" fmla="*/ 2567035 w 2669660"/>
              <a:gd name="connsiteY8" fmla="*/ -871 h 3591828"/>
              <a:gd name="connsiteX9" fmla="*/ 844629 w 2669660"/>
              <a:gd name="connsiteY9" fmla="*/ -871 h 3591828"/>
              <a:gd name="connsiteX10" fmla="*/ 715909 w 2669660"/>
              <a:gd name="connsiteY10" fmla="*/ 73426 h 3591828"/>
              <a:gd name="connsiteX11" fmla="*/ 536011 w 2669660"/>
              <a:gd name="connsiteY11" fmla="*/ 385162 h 3591828"/>
              <a:gd name="connsiteX12" fmla="*/ 356146 w 2669660"/>
              <a:gd name="connsiteY12" fmla="*/ 73426 h 3591828"/>
              <a:gd name="connsiteX13" fmla="*/ 227424 w 2669660"/>
              <a:gd name="connsiteY13" fmla="*/ -871 h 359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69660" h="3591828">
                <a:moveTo>
                  <a:pt x="227424" y="-871"/>
                </a:moveTo>
                <a:lnTo>
                  <a:pt x="101042" y="-871"/>
                </a:lnTo>
                <a:cubicBezTo>
                  <a:pt x="44864" y="-708"/>
                  <a:pt x="-630" y="44786"/>
                  <a:pt x="-792" y="100963"/>
                </a:cubicBezTo>
                <a:lnTo>
                  <a:pt x="-792" y="3275961"/>
                </a:lnTo>
                <a:cubicBezTo>
                  <a:pt x="-792" y="3449915"/>
                  <a:pt x="140236" y="3590944"/>
                  <a:pt x="314192" y="3590944"/>
                </a:cubicBezTo>
                <a:lnTo>
                  <a:pt x="2353886" y="3590944"/>
                </a:lnTo>
                <a:cubicBezTo>
                  <a:pt x="2527841" y="3590944"/>
                  <a:pt x="2668869" y="3449915"/>
                  <a:pt x="2668869" y="3275961"/>
                </a:cubicBezTo>
                <a:lnTo>
                  <a:pt x="2668869" y="100963"/>
                </a:lnTo>
                <a:cubicBezTo>
                  <a:pt x="2668706" y="44786"/>
                  <a:pt x="2623212" y="-708"/>
                  <a:pt x="2567035" y="-871"/>
                </a:cubicBezTo>
                <a:lnTo>
                  <a:pt x="844629" y="-871"/>
                </a:lnTo>
                <a:cubicBezTo>
                  <a:pt x="791537" y="-871"/>
                  <a:pt x="742471" y="27445"/>
                  <a:pt x="715909" y="73426"/>
                </a:cubicBezTo>
                <a:lnTo>
                  <a:pt x="536011" y="385162"/>
                </a:lnTo>
                <a:lnTo>
                  <a:pt x="356146" y="73426"/>
                </a:lnTo>
                <a:cubicBezTo>
                  <a:pt x="330135" y="26926"/>
                  <a:pt x="280712" y="-1618"/>
                  <a:pt x="227424" y="-871"/>
                </a:cubicBezTo>
                <a:close/>
              </a:path>
            </a:pathLst>
          </a:custGeom>
          <a:solidFill>
            <a:srgbClr val="FFFFFF"/>
          </a:solidFill>
          <a:ln w="3247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E8C0BF4-8A37-BF58-74BE-C2FD74249E37}"/>
              </a:ext>
            </a:extLst>
          </p:cNvPr>
          <p:cNvSpPr/>
          <p:nvPr/>
        </p:nvSpPr>
        <p:spPr>
          <a:xfrm>
            <a:off x="3744245" y="1437992"/>
            <a:ext cx="932869" cy="932901"/>
          </a:xfrm>
          <a:custGeom>
            <a:avLst/>
            <a:gdLst>
              <a:gd name="connsiteX0" fmla="*/ 465643 w 932869"/>
              <a:gd name="connsiteY0" fmla="*/ 932017 h 932901"/>
              <a:gd name="connsiteX1" fmla="*/ -792 w 932869"/>
              <a:gd name="connsiteY1" fmla="*/ 465550 h 932901"/>
              <a:gd name="connsiteX2" fmla="*/ 465643 w 932869"/>
              <a:gd name="connsiteY2" fmla="*/ -885 h 932901"/>
              <a:gd name="connsiteX3" fmla="*/ 932078 w 932869"/>
              <a:gd name="connsiteY3" fmla="*/ 465550 h 932901"/>
              <a:gd name="connsiteX4" fmla="*/ 465643 w 932869"/>
              <a:gd name="connsiteY4" fmla="*/ 932017 h 932901"/>
              <a:gd name="connsiteX5" fmla="*/ 465643 w 932869"/>
              <a:gd name="connsiteY5" fmla="*/ 53701 h 932901"/>
              <a:gd name="connsiteX6" fmla="*/ 53762 w 932869"/>
              <a:gd name="connsiteY6" fmla="*/ 465582 h 932901"/>
              <a:gd name="connsiteX7" fmla="*/ 465643 w 932869"/>
              <a:gd name="connsiteY7" fmla="*/ 877463 h 932901"/>
              <a:gd name="connsiteX8" fmla="*/ 877524 w 932869"/>
              <a:gd name="connsiteY8" fmla="*/ 465615 h 932901"/>
              <a:gd name="connsiteX9" fmla="*/ 465643 w 932869"/>
              <a:gd name="connsiteY9" fmla="*/ 53701 h 93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869" h="932901">
                <a:moveTo>
                  <a:pt x="465643" y="932017"/>
                </a:moveTo>
                <a:cubicBezTo>
                  <a:pt x="208461" y="932017"/>
                  <a:pt x="-792" y="722764"/>
                  <a:pt x="-792" y="465550"/>
                </a:cubicBezTo>
                <a:cubicBezTo>
                  <a:pt x="-792" y="208335"/>
                  <a:pt x="208461" y="-885"/>
                  <a:pt x="465643" y="-885"/>
                </a:cubicBezTo>
                <a:cubicBezTo>
                  <a:pt x="722825" y="-885"/>
                  <a:pt x="932078" y="208368"/>
                  <a:pt x="932078" y="465550"/>
                </a:cubicBezTo>
                <a:cubicBezTo>
                  <a:pt x="932078" y="722732"/>
                  <a:pt x="722858" y="932017"/>
                  <a:pt x="465643" y="932017"/>
                </a:cubicBezTo>
                <a:close/>
                <a:moveTo>
                  <a:pt x="465643" y="53701"/>
                </a:moveTo>
                <a:cubicBezTo>
                  <a:pt x="238173" y="53701"/>
                  <a:pt x="53762" y="238106"/>
                  <a:pt x="53762" y="465582"/>
                </a:cubicBezTo>
                <a:cubicBezTo>
                  <a:pt x="53762" y="693052"/>
                  <a:pt x="238173" y="877463"/>
                  <a:pt x="465643" y="877463"/>
                </a:cubicBezTo>
                <a:cubicBezTo>
                  <a:pt x="693113" y="877463"/>
                  <a:pt x="877492" y="693085"/>
                  <a:pt x="877524" y="465615"/>
                </a:cubicBezTo>
                <a:cubicBezTo>
                  <a:pt x="877264" y="238246"/>
                  <a:pt x="693015" y="53987"/>
                  <a:pt x="465643" y="53701"/>
                </a:cubicBezTo>
                <a:close/>
              </a:path>
            </a:pathLst>
          </a:custGeom>
          <a:solidFill>
            <a:srgbClr val="FFFFFF"/>
          </a:solidFill>
          <a:ln w="32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7653BFA2-2D0A-2A59-B095-1AC4A32B2FD0}"/>
              </a:ext>
            </a:extLst>
          </p:cNvPr>
          <p:cNvSpPr/>
          <p:nvPr/>
        </p:nvSpPr>
        <p:spPr>
          <a:xfrm>
            <a:off x="8923086" y="1437992"/>
            <a:ext cx="932869" cy="932901"/>
          </a:xfrm>
          <a:custGeom>
            <a:avLst/>
            <a:gdLst>
              <a:gd name="connsiteX0" fmla="*/ 465644 w 932869"/>
              <a:gd name="connsiteY0" fmla="*/ 932017 h 932901"/>
              <a:gd name="connsiteX1" fmla="*/ -792 w 932869"/>
              <a:gd name="connsiteY1" fmla="*/ 465550 h 932901"/>
              <a:gd name="connsiteX2" fmla="*/ 465644 w 932869"/>
              <a:gd name="connsiteY2" fmla="*/ -885 h 932901"/>
              <a:gd name="connsiteX3" fmla="*/ 932078 w 932869"/>
              <a:gd name="connsiteY3" fmla="*/ 465550 h 932901"/>
              <a:gd name="connsiteX4" fmla="*/ 465644 w 932869"/>
              <a:gd name="connsiteY4" fmla="*/ 932017 h 932901"/>
              <a:gd name="connsiteX5" fmla="*/ 465644 w 932869"/>
              <a:gd name="connsiteY5" fmla="*/ 53701 h 932901"/>
              <a:gd name="connsiteX6" fmla="*/ 53762 w 932869"/>
              <a:gd name="connsiteY6" fmla="*/ 465582 h 932901"/>
              <a:gd name="connsiteX7" fmla="*/ 465644 w 932869"/>
              <a:gd name="connsiteY7" fmla="*/ 877463 h 932901"/>
              <a:gd name="connsiteX8" fmla="*/ 877525 w 932869"/>
              <a:gd name="connsiteY8" fmla="*/ 465615 h 932901"/>
              <a:gd name="connsiteX9" fmla="*/ 465644 w 932869"/>
              <a:gd name="connsiteY9" fmla="*/ 53701 h 93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869" h="932901">
                <a:moveTo>
                  <a:pt x="465644" y="932017"/>
                </a:moveTo>
                <a:cubicBezTo>
                  <a:pt x="208462" y="932017"/>
                  <a:pt x="-792" y="722764"/>
                  <a:pt x="-792" y="465550"/>
                </a:cubicBezTo>
                <a:cubicBezTo>
                  <a:pt x="-792" y="208335"/>
                  <a:pt x="208462" y="-885"/>
                  <a:pt x="465644" y="-885"/>
                </a:cubicBezTo>
                <a:cubicBezTo>
                  <a:pt x="722826" y="-885"/>
                  <a:pt x="932078" y="208368"/>
                  <a:pt x="932078" y="465550"/>
                </a:cubicBezTo>
                <a:cubicBezTo>
                  <a:pt x="932078" y="722732"/>
                  <a:pt x="722858" y="932017"/>
                  <a:pt x="465644" y="932017"/>
                </a:cubicBezTo>
                <a:close/>
                <a:moveTo>
                  <a:pt x="465644" y="53701"/>
                </a:moveTo>
                <a:cubicBezTo>
                  <a:pt x="238174" y="53701"/>
                  <a:pt x="53762" y="238106"/>
                  <a:pt x="53762" y="465582"/>
                </a:cubicBezTo>
                <a:cubicBezTo>
                  <a:pt x="53762" y="693052"/>
                  <a:pt x="238174" y="877463"/>
                  <a:pt x="465644" y="877463"/>
                </a:cubicBezTo>
                <a:cubicBezTo>
                  <a:pt x="693114" y="877463"/>
                  <a:pt x="877493" y="693085"/>
                  <a:pt x="877525" y="465615"/>
                </a:cubicBezTo>
                <a:cubicBezTo>
                  <a:pt x="877265" y="238246"/>
                  <a:pt x="693016" y="53987"/>
                  <a:pt x="465644" y="53701"/>
                </a:cubicBezTo>
                <a:close/>
              </a:path>
            </a:pathLst>
          </a:custGeom>
          <a:solidFill>
            <a:srgbClr val="FFFFFF"/>
          </a:solidFill>
          <a:ln w="32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85DFC2F5-082D-B41E-779C-A3BF62F9CEDD}"/>
              </a:ext>
            </a:extLst>
          </p:cNvPr>
          <p:cNvSpPr/>
          <p:nvPr/>
        </p:nvSpPr>
        <p:spPr>
          <a:xfrm>
            <a:off x="2761725" y="6156536"/>
            <a:ext cx="1489448" cy="178988"/>
          </a:xfrm>
          <a:custGeom>
            <a:avLst/>
            <a:gdLst>
              <a:gd name="connsiteX0" fmla="*/ 134111 w 1489448"/>
              <a:gd name="connsiteY0" fmla="*/ 0 h 178988"/>
              <a:gd name="connsiteX1" fmla="*/ 1355434 w 1489448"/>
              <a:gd name="connsiteY1" fmla="*/ 0 h 178988"/>
              <a:gd name="connsiteX2" fmla="*/ 1489448 w 1489448"/>
              <a:gd name="connsiteY2" fmla="*/ 134014 h 178988"/>
              <a:gd name="connsiteX3" fmla="*/ 1489448 w 1489448"/>
              <a:gd name="connsiteY3" fmla="*/ 178988 h 178988"/>
              <a:gd name="connsiteX4" fmla="*/ 1489448 w 1489448"/>
              <a:gd name="connsiteY4" fmla="*/ 178988 h 178988"/>
              <a:gd name="connsiteX5" fmla="*/ 0 w 1489448"/>
              <a:gd name="connsiteY5" fmla="*/ 178988 h 178988"/>
              <a:gd name="connsiteX6" fmla="*/ 0 w 1489448"/>
              <a:gd name="connsiteY6" fmla="*/ 178988 h 178988"/>
              <a:gd name="connsiteX7" fmla="*/ 0 w 1489448"/>
              <a:gd name="connsiteY7" fmla="*/ 134014 h 178988"/>
              <a:gd name="connsiteX8" fmla="*/ 134014 w 1489448"/>
              <a:gd name="connsiteY8" fmla="*/ 0 h 178988"/>
              <a:gd name="connsiteX9" fmla="*/ 134111 w 1489448"/>
              <a:gd name="connsiteY9" fmla="*/ 0 h 17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9448" h="178988">
                <a:moveTo>
                  <a:pt x="134111" y="0"/>
                </a:moveTo>
                <a:lnTo>
                  <a:pt x="1355434" y="0"/>
                </a:lnTo>
                <a:cubicBezTo>
                  <a:pt x="1429449" y="0"/>
                  <a:pt x="1489448" y="60009"/>
                  <a:pt x="1489448" y="134014"/>
                </a:cubicBezTo>
                <a:lnTo>
                  <a:pt x="1489448" y="178988"/>
                </a:lnTo>
                <a:lnTo>
                  <a:pt x="1489448" y="178988"/>
                </a:lnTo>
                <a:lnTo>
                  <a:pt x="0" y="178988"/>
                </a:lnTo>
                <a:lnTo>
                  <a:pt x="0" y="178988"/>
                </a:lnTo>
                <a:lnTo>
                  <a:pt x="0" y="134014"/>
                </a:lnTo>
                <a:cubicBezTo>
                  <a:pt x="0" y="60009"/>
                  <a:pt x="59999" y="0"/>
                  <a:pt x="134014" y="0"/>
                </a:cubicBezTo>
                <a:cubicBezTo>
                  <a:pt x="134046" y="0"/>
                  <a:pt x="134079" y="0"/>
                  <a:pt x="134111" y="0"/>
                </a:cubicBezTo>
                <a:close/>
              </a:path>
            </a:pathLst>
          </a:custGeom>
          <a:solidFill>
            <a:schemeClr val="accent6"/>
          </a:solidFill>
          <a:ln w="32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823C89FD-AF79-73EF-4FFD-1425545089AD}"/>
              </a:ext>
            </a:extLst>
          </p:cNvPr>
          <p:cNvSpPr/>
          <p:nvPr/>
        </p:nvSpPr>
        <p:spPr>
          <a:xfrm>
            <a:off x="7940599" y="6156536"/>
            <a:ext cx="1489577" cy="178988"/>
          </a:xfrm>
          <a:custGeom>
            <a:avLst/>
            <a:gdLst>
              <a:gd name="connsiteX0" fmla="*/ 133982 w 1489577"/>
              <a:gd name="connsiteY0" fmla="*/ 0 h 178988"/>
              <a:gd name="connsiteX1" fmla="*/ 1355564 w 1489577"/>
              <a:gd name="connsiteY1" fmla="*/ 0 h 178988"/>
              <a:gd name="connsiteX2" fmla="*/ 1489578 w 1489577"/>
              <a:gd name="connsiteY2" fmla="*/ 134014 h 178988"/>
              <a:gd name="connsiteX3" fmla="*/ 1489578 w 1489577"/>
              <a:gd name="connsiteY3" fmla="*/ 178988 h 178988"/>
              <a:gd name="connsiteX4" fmla="*/ 1489578 w 1489577"/>
              <a:gd name="connsiteY4" fmla="*/ 178988 h 178988"/>
              <a:gd name="connsiteX5" fmla="*/ 0 w 1489577"/>
              <a:gd name="connsiteY5" fmla="*/ 178988 h 178988"/>
              <a:gd name="connsiteX6" fmla="*/ 0 w 1489577"/>
              <a:gd name="connsiteY6" fmla="*/ 178988 h 178988"/>
              <a:gd name="connsiteX7" fmla="*/ 0 w 1489577"/>
              <a:gd name="connsiteY7" fmla="*/ 134014 h 178988"/>
              <a:gd name="connsiteX8" fmla="*/ 133982 w 1489577"/>
              <a:gd name="connsiteY8" fmla="*/ 0 h 17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9577" h="178988">
                <a:moveTo>
                  <a:pt x="133982" y="0"/>
                </a:moveTo>
                <a:lnTo>
                  <a:pt x="1355564" y="0"/>
                </a:lnTo>
                <a:cubicBezTo>
                  <a:pt x="1429569" y="0"/>
                  <a:pt x="1489578" y="60009"/>
                  <a:pt x="1489578" y="134014"/>
                </a:cubicBezTo>
                <a:lnTo>
                  <a:pt x="1489578" y="178988"/>
                </a:lnTo>
                <a:lnTo>
                  <a:pt x="1489578" y="178988"/>
                </a:lnTo>
                <a:lnTo>
                  <a:pt x="0" y="178988"/>
                </a:lnTo>
                <a:lnTo>
                  <a:pt x="0" y="178988"/>
                </a:lnTo>
                <a:lnTo>
                  <a:pt x="0" y="134014"/>
                </a:lnTo>
                <a:cubicBezTo>
                  <a:pt x="0" y="60009"/>
                  <a:pt x="59977" y="33"/>
                  <a:pt x="133982" y="0"/>
                </a:cubicBezTo>
                <a:close/>
              </a:path>
            </a:pathLst>
          </a:custGeom>
          <a:solidFill>
            <a:schemeClr val="accent3"/>
          </a:solidFill>
          <a:ln w="324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C822832-0BD1-0BE5-C319-55F67B4798D7}"/>
              </a:ext>
            </a:extLst>
          </p:cNvPr>
          <p:cNvSpPr txBox="1"/>
          <p:nvPr/>
        </p:nvSpPr>
        <p:spPr>
          <a:xfrm>
            <a:off x="2171637" y="2127402"/>
            <a:ext cx="1816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Think-Aloud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9F3E035-AB04-0E77-8808-509954445E4C}"/>
              </a:ext>
            </a:extLst>
          </p:cNvPr>
          <p:cNvSpPr txBox="1"/>
          <p:nvPr/>
        </p:nvSpPr>
        <p:spPr>
          <a:xfrm>
            <a:off x="7448138" y="2043631"/>
            <a:ext cx="1816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Dot-Voting</a:t>
            </a:r>
          </a:p>
        </p:txBody>
      </p:sp>
      <p:pic>
        <p:nvPicPr>
          <p:cNvPr id="1030" name="Picture 6" descr="up arrow Icon - Free PNG &amp; SVG 636009 - Noun Project">
            <a:extLst>
              <a:ext uri="{FF2B5EF4-FFF2-40B4-BE49-F238E27FC236}">
                <a16:creationId xmlns:a16="http://schemas.microsoft.com/office/drawing/2014/main" id="{D3286F0B-FA30-5080-1983-89F16D5D0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407" y="1666524"/>
            <a:ext cx="490382" cy="49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6" descr="up arrow Icon - Free PNG &amp; SVG 636009 - Noun Project">
            <a:extLst>
              <a:ext uri="{FF2B5EF4-FFF2-40B4-BE49-F238E27FC236}">
                <a16:creationId xmlns:a16="http://schemas.microsoft.com/office/drawing/2014/main" id="{642C0CD5-4903-F432-CDAA-96529E7CA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144329" y="1666524"/>
            <a:ext cx="490382" cy="49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vironmental Impact Icons - Free SVG &amp; PNG Environmental ...">
            <a:extLst>
              <a:ext uri="{FF2B5EF4-FFF2-40B4-BE49-F238E27FC236}">
                <a16:creationId xmlns:a16="http://schemas.microsoft.com/office/drawing/2014/main" id="{B4CDAAC2-BFAC-A648-B5BD-357338FD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861" y="3826180"/>
            <a:ext cx="447408" cy="44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4A5B76-4B52-7C90-9CD1-400197931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579" y="3328576"/>
            <a:ext cx="2016047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Farmers explained what they understood from each screen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Helped identify confusion in ML predictions and terminology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Revealed trust and hesitation during decision-making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Highlighted usability and navigation issues in real time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40C0A94-461F-F6AB-4124-CA6AE6632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4243" y="3160151"/>
            <a:ext cx="194794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Farmers marked features they found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most useful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Identified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least understood or confusing elements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Helped prioritize features for improvement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Enabled quick, collective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109085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wheel spokes="1"/>
      </p:transition>
    </mc:Choice>
    <mc:Fallback xmlns="">
      <p:transition spd="slow">
        <p:wheel spokes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595992-1732-ADFD-C35E-DFDAF3857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95140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B12759-6E3D-A504-E32E-00CF9A1BC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07" y="0"/>
            <a:ext cx="541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3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813F215-8BA0-3C05-5EA6-852F093A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770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CE251-1695-20D1-09D9-1DEC5D710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9F3C8-E52D-E748-08DC-72948B1C7917}"/>
              </a:ext>
            </a:extLst>
          </p:cNvPr>
          <p:cNvSpPr txBox="1"/>
          <p:nvPr/>
        </p:nvSpPr>
        <p:spPr>
          <a:xfrm>
            <a:off x="328264" y="250728"/>
            <a:ext cx="11929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Arial Black" panose="020B0A04020102020204" pitchFamily="34" charset="0"/>
              </a:rPr>
              <a:t>Problem Breakdown</a:t>
            </a:r>
            <a:endParaRPr lang="en-IN" sz="3600" b="1" dirty="0">
              <a:latin typeface="Arial Black" panose="020B0A04020102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000" name="Group 999">
            <a:extLst>
              <a:ext uri="{FF2B5EF4-FFF2-40B4-BE49-F238E27FC236}">
                <a16:creationId xmlns:a16="http://schemas.microsoft.com/office/drawing/2014/main" id="{94F8FC44-16E2-78FC-1C13-3286DD16D859}"/>
              </a:ext>
            </a:extLst>
          </p:cNvPr>
          <p:cNvGrpSpPr/>
          <p:nvPr/>
        </p:nvGrpSpPr>
        <p:grpSpPr>
          <a:xfrm>
            <a:off x="681537" y="1571625"/>
            <a:ext cx="10828926" cy="4437296"/>
            <a:chOff x="884075" y="1704440"/>
            <a:chExt cx="10180673" cy="4171666"/>
          </a:xfrm>
        </p:grpSpPr>
        <p:grpSp>
          <p:nvGrpSpPr>
            <p:cNvPr id="487" name="Graphic 3">
              <a:extLst>
                <a:ext uri="{FF2B5EF4-FFF2-40B4-BE49-F238E27FC236}">
                  <a16:creationId xmlns:a16="http://schemas.microsoft.com/office/drawing/2014/main" id="{965FAF36-39FB-D8FB-90DC-956F72C56036}"/>
                </a:ext>
              </a:extLst>
            </p:cNvPr>
            <p:cNvGrpSpPr/>
            <p:nvPr/>
          </p:nvGrpSpPr>
          <p:grpSpPr>
            <a:xfrm>
              <a:off x="4231976" y="1704440"/>
              <a:ext cx="3788075" cy="4171666"/>
              <a:chOff x="4349124" y="1370085"/>
              <a:chExt cx="3549950" cy="3909431"/>
            </a:xfrm>
          </p:grpSpPr>
          <p:grpSp>
            <p:nvGrpSpPr>
              <p:cNvPr id="489" name="Graphic 3">
                <a:extLst>
                  <a:ext uri="{FF2B5EF4-FFF2-40B4-BE49-F238E27FC236}">
                    <a16:creationId xmlns:a16="http://schemas.microsoft.com/office/drawing/2014/main" id="{5E55B2F4-474D-DC5A-FAB5-2F0E8603B879}"/>
                  </a:ext>
                </a:extLst>
              </p:cNvPr>
              <p:cNvGrpSpPr/>
              <p:nvPr/>
            </p:nvGrpSpPr>
            <p:grpSpPr>
              <a:xfrm>
                <a:off x="4613982" y="2296420"/>
                <a:ext cx="489031" cy="1062170"/>
                <a:chOff x="4613982" y="2296420"/>
                <a:chExt cx="489031" cy="1062170"/>
              </a:xfrm>
            </p:grpSpPr>
            <p:grpSp>
              <p:nvGrpSpPr>
                <p:cNvPr id="942" name="Graphic 3">
                  <a:extLst>
                    <a:ext uri="{FF2B5EF4-FFF2-40B4-BE49-F238E27FC236}">
                      <a16:creationId xmlns:a16="http://schemas.microsoft.com/office/drawing/2014/main" id="{A511ACF0-A08A-3949-CA25-37B558BA5658}"/>
                    </a:ext>
                  </a:extLst>
                </p:cNvPr>
                <p:cNvGrpSpPr/>
                <p:nvPr/>
              </p:nvGrpSpPr>
              <p:grpSpPr>
                <a:xfrm>
                  <a:off x="4740363" y="2616479"/>
                  <a:ext cx="230790" cy="742111"/>
                  <a:chOff x="4740363" y="2616479"/>
                  <a:chExt cx="230790" cy="742111"/>
                </a:xfrm>
                <a:solidFill>
                  <a:srgbClr val="8FD0BA"/>
                </a:solidFill>
              </p:grpSpPr>
              <p:sp>
                <p:nvSpPr>
                  <p:cNvPr id="968" name="Freeform: Shape 967">
                    <a:extLst>
                      <a:ext uri="{FF2B5EF4-FFF2-40B4-BE49-F238E27FC236}">
                        <a16:creationId xmlns:a16="http://schemas.microsoft.com/office/drawing/2014/main" id="{4C4C0EA3-70F3-4337-CEBE-605FFD4FFF4A}"/>
                      </a:ext>
                    </a:extLst>
                  </p:cNvPr>
                  <p:cNvSpPr/>
                  <p:nvPr/>
                </p:nvSpPr>
                <p:spPr>
                  <a:xfrm>
                    <a:off x="4740363" y="2616488"/>
                    <a:ext cx="230790" cy="742102"/>
                  </a:xfrm>
                  <a:custGeom>
                    <a:avLst/>
                    <a:gdLst>
                      <a:gd name="connsiteX0" fmla="*/ 230791 w 230790"/>
                      <a:gd name="connsiteY0" fmla="*/ 725281 h 742102"/>
                      <a:gd name="connsiteX1" fmla="*/ 219913 w 230790"/>
                      <a:gd name="connsiteY1" fmla="*/ 741045 h 742102"/>
                      <a:gd name="connsiteX2" fmla="*/ 213970 w 230790"/>
                      <a:gd name="connsiteY2" fmla="*/ 742102 h 742102"/>
                      <a:gd name="connsiteX3" fmla="*/ 16773 w 230790"/>
                      <a:gd name="connsiteY3" fmla="*/ 742102 h 742102"/>
                      <a:gd name="connsiteX4" fmla="*/ 0 w 230790"/>
                      <a:gd name="connsiteY4" fmla="*/ 725281 h 742102"/>
                      <a:gd name="connsiteX5" fmla="*/ 10935 w 230790"/>
                      <a:gd name="connsiteY5" fmla="*/ 709574 h 742102"/>
                      <a:gd name="connsiteX6" fmla="*/ 86773 w 230790"/>
                      <a:gd name="connsiteY6" fmla="*/ 686752 h 742102"/>
                      <a:gd name="connsiteX7" fmla="*/ 99403 w 230790"/>
                      <a:gd name="connsiteY7" fmla="*/ 16611 h 742102"/>
                      <a:gd name="connsiteX8" fmla="*/ 99460 w 230790"/>
                      <a:gd name="connsiteY8" fmla="*/ 14326 h 742102"/>
                      <a:gd name="connsiteX9" fmla="*/ 100632 w 230790"/>
                      <a:gd name="connsiteY9" fmla="*/ 8811 h 742102"/>
                      <a:gd name="connsiteX10" fmla="*/ 113633 w 230790"/>
                      <a:gd name="connsiteY10" fmla="*/ 0 h 742102"/>
                      <a:gd name="connsiteX11" fmla="*/ 127806 w 230790"/>
                      <a:gd name="connsiteY11" fmla="*/ 14278 h 742102"/>
                      <a:gd name="connsiteX12" fmla="*/ 143942 w 230790"/>
                      <a:gd name="connsiteY12" fmla="*/ 686762 h 742102"/>
                      <a:gd name="connsiteX13" fmla="*/ 219885 w 230790"/>
                      <a:gd name="connsiteY13" fmla="*/ 709584 h 742102"/>
                      <a:gd name="connsiteX14" fmla="*/ 230791 w 230790"/>
                      <a:gd name="connsiteY14" fmla="*/ 725281 h 74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0790" h="742102">
                        <a:moveTo>
                          <a:pt x="230791" y="725281"/>
                        </a:moveTo>
                        <a:cubicBezTo>
                          <a:pt x="230791" y="732501"/>
                          <a:pt x="226285" y="738654"/>
                          <a:pt x="219913" y="741045"/>
                        </a:cubicBezTo>
                        <a:cubicBezTo>
                          <a:pt x="218056" y="741731"/>
                          <a:pt x="216036" y="742102"/>
                          <a:pt x="213970" y="742102"/>
                        </a:cubicBezTo>
                        <a:lnTo>
                          <a:pt x="16773" y="742102"/>
                        </a:lnTo>
                        <a:cubicBezTo>
                          <a:pt x="7487" y="742102"/>
                          <a:pt x="0" y="734568"/>
                          <a:pt x="0" y="725281"/>
                        </a:cubicBezTo>
                        <a:cubicBezTo>
                          <a:pt x="0" y="718061"/>
                          <a:pt x="4562" y="711965"/>
                          <a:pt x="10935" y="709574"/>
                        </a:cubicBezTo>
                        <a:lnTo>
                          <a:pt x="86773" y="686752"/>
                        </a:lnTo>
                        <a:lnTo>
                          <a:pt x="99403" y="16611"/>
                        </a:lnTo>
                        <a:lnTo>
                          <a:pt x="99460" y="14326"/>
                        </a:lnTo>
                        <a:cubicBezTo>
                          <a:pt x="99517" y="12363"/>
                          <a:pt x="99936" y="10506"/>
                          <a:pt x="100632" y="8811"/>
                        </a:cubicBezTo>
                        <a:cubicBezTo>
                          <a:pt x="102803" y="3610"/>
                          <a:pt x="107794" y="0"/>
                          <a:pt x="113633" y="0"/>
                        </a:cubicBezTo>
                        <a:cubicBezTo>
                          <a:pt x="121329" y="0"/>
                          <a:pt x="127587" y="6315"/>
                          <a:pt x="127806" y="14278"/>
                        </a:cubicBezTo>
                        <a:lnTo>
                          <a:pt x="143942" y="686762"/>
                        </a:lnTo>
                        <a:lnTo>
                          <a:pt x="219885" y="709584"/>
                        </a:lnTo>
                        <a:cubicBezTo>
                          <a:pt x="226228" y="711956"/>
                          <a:pt x="230791" y="718061"/>
                          <a:pt x="230791" y="725281"/>
                        </a:cubicBezTo>
                        <a:close/>
                      </a:path>
                    </a:pathLst>
                  </a:custGeom>
                  <a:solidFill>
                    <a:srgbClr val="8FD0B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969" name="Freeform: Shape 968">
                    <a:extLst>
                      <a:ext uri="{FF2B5EF4-FFF2-40B4-BE49-F238E27FC236}">
                        <a16:creationId xmlns:a16="http://schemas.microsoft.com/office/drawing/2014/main" id="{4FD0FF94-783E-6A7B-95BF-762292E676C8}"/>
                      </a:ext>
                    </a:extLst>
                  </p:cNvPr>
                  <p:cNvSpPr/>
                  <p:nvPr/>
                </p:nvSpPr>
                <p:spPr>
                  <a:xfrm>
                    <a:off x="4839757" y="2616479"/>
                    <a:ext cx="131397" cy="741054"/>
                  </a:xfrm>
                  <a:custGeom>
                    <a:avLst/>
                    <a:gdLst>
                      <a:gd name="connsiteX0" fmla="*/ 131397 w 131397"/>
                      <a:gd name="connsiteY0" fmla="*/ 725291 h 741054"/>
                      <a:gd name="connsiteX1" fmla="*/ 120520 w 131397"/>
                      <a:gd name="connsiteY1" fmla="*/ 741055 h 741054"/>
                      <a:gd name="connsiteX2" fmla="*/ 109585 w 131397"/>
                      <a:gd name="connsiteY2" fmla="*/ 725510 h 741054"/>
                      <a:gd name="connsiteX3" fmla="*/ 33699 w 131397"/>
                      <a:gd name="connsiteY3" fmla="*/ 702688 h 741054"/>
                      <a:gd name="connsiteX4" fmla="*/ 17516 w 131397"/>
                      <a:gd name="connsiteY4" fmla="*/ 30204 h 741054"/>
                      <a:gd name="connsiteX5" fmla="*/ 3343 w 131397"/>
                      <a:gd name="connsiteY5" fmla="*/ 15926 h 741054"/>
                      <a:gd name="connsiteX6" fmla="*/ 0 w 131397"/>
                      <a:gd name="connsiteY6" fmla="*/ 16612 h 741054"/>
                      <a:gd name="connsiteX7" fmla="*/ 57 w 131397"/>
                      <a:gd name="connsiteY7" fmla="*/ 14326 h 741054"/>
                      <a:gd name="connsiteX8" fmla="*/ 1229 w 131397"/>
                      <a:gd name="connsiteY8" fmla="*/ 8811 h 741054"/>
                      <a:gd name="connsiteX9" fmla="*/ 14230 w 131397"/>
                      <a:gd name="connsiteY9" fmla="*/ 0 h 741054"/>
                      <a:gd name="connsiteX10" fmla="*/ 28404 w 131397"/>
                      <a:gd name="connsiteY10" fmla="*/ 14278 h 741054"/>
                      <a:gd name="connsiteX11" fmla="*/ 44539 w 131397"/>
                      <a:gd name="connsiteY11" fmla="*/ 686762 h 741054"/>
                      <a:gd name="connsiteX12" fmla="*/ 120482 w 131397"/>
                      <a:gd name="connsiteY12" fmla="*/ 709584 h 741054"/>
                      <a:gd name="connsiteX13" fmla="*/ 131397 w 131397"/>
                      <a:gd name="connsiteY13" fmla="*/ 725291 h 741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31397" h="741054">
                        <a:moveTo>
                          <a:pt x="131397" y="725291"/>
                        </a:moveTo>
                        <a:cubicBezTo>
                          <a:pt x="131397" y="732511"/>
                          <a:pt x="126892" y="738664"/>
                          <a:pt x="120520" y="741055"/>
                        </a:cubicBezTo>
                        <a:cubicBezTo>
                          <a:pt x="120463" y="733892"/>
                          <a:pt x="115900" y="727891"/>
                          <a:pt x="109585" y="725510"/>
                        </a:cubicBezTo>
                        <a:lnTo>
                          <a:pt x="33699" y="702688"/>
                        </a:lnTo>
                        <a:lnTo>
                          <a:pt x="17516" y="30204"/>
                        </a:lnTo>
                        <a:cubicBezTo>
                          <a:pt x="17355" y="22241"/>
                          <a:pt x="11039" y="15926"/>
                          <a:pt x="3343" y="15926"/>
                        </a:cubicBezTo>
                        <a:cubicBezTo>
                          <a:pt x="2229" y="15926"/>
                          <a:pt x="1114" y="16192"/>
                          <a:pt x="0" y="16612"/>
                        </a:cubicBezTo>
                        <a:lnTo>
                          <a:pt x="57" y="14326"/>
                        </a:lnTo>
                        <a:cubicBezTo>
                          <a:pt x="114" y="12363"/>
                          <a:pt x="533" y="10506"/>
                          <a:pt x="1229" y="8811"/>
                        </a:cubicBezTo>
                        <a:cubicBezTo>
                          <a:pt x="3400" y="3610"/>
                          <a:pt x="8391" y="0"/>
                          <a:pt x="14230" y="0"/>
                        </a:cubicBezTo>
                        <a:cubicBezTo>
                          <a:pt x="21927" y="0"/>
                          <a:pt x="28184" y="6315"/>
                          <a:pt x="28404" y="14278"/>
                        </a:cubicBezTo>
                        <a:lnTo>
                          <a:pt x="44539" y="686762"/>
                        </a:lnTo>
                        <a:lnTo>
                          <a:pt x="120482" y="709584"/>
                        </a:lnTo>
                        <a:cubicBezTo>
                          <a:pt x="126835" y="711965"/>
                          <a:pt x="131397" y="718071"/>
                          <a:pt x="131397" y="725291"/>
                        </a:cubicBezTo>
                        <a:close/>
                      </a:path>
                    </a:pathLst>
                  </a:custGeom>
                  <a:solidFill>
                    <a:srgbClr val="8FD0B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943" name="Freeform: Shape 942">
                  <a:extLst>
                    <a:ext uri="{FF2B5EF4-FFF2-40B4-BE49-F238E27FC236}">
                      <a16:creationId xmlns:a16="http://schemas.microsoft.com/office/drawing/2014/main" id="{860FFB22-E81B-C9A7-F5C3-B880D71009EE}"/>
                    </a:ext>
                  </a:extLst>
                </p:cNvPr>
                <p:cNvSpPr/>
                <p:nvPr/>
              </p:nvSpPr>
              <p:spPr>
                <a:xfrm>
                  <a:off x="4828832" y="2541422"/>
                  <a:ext cx="53854" cy="53854"/>
                </a:xfrm>
                <a:custGeom>
                  <a:avLst/>
                  <a:gdLst>
                    <a:gd name="connsiteX0" fmla="*/ 53854 w 53854"/>
                    <a:gd name="connsiteY0" fmla="*/ 26927 h 53854"/>
                    <a:gd name="connsiteX1" fmla="*/ 26927 w 53854"/>
                    <a:gd name="connsiteY1" fmla="*/ 53854 h 53854"/>
                    <a:gd name="connsiteX2" fmla="*/ 0 w 53854"/>
                    <a:gd name="connsiteY2" fmla="*/ 26927 h 53854"/>
                    <a:gd name="connsiteX3" fmla="*/ 26927 w 53854"/>
                    <a:gd name="connsiteY3" fmla="*/ 0 h 53854"/>
                    <a:gd name="connsiteX4" fmla="*/ 53854 w 53854"/>
                    <a:gd name="connsiteY4" fmla="*/ 26927 h 53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54" h="53854">
                      <a:moveTo>
                        <a:pt x="53854" y="26927"/>
                      </a:moveTo>
                      <a:cubicBezTo>
                        <a:pt x="53854" y="41796"/>
                        <a:pt x="41796" y="53854"/>
                        <a:pt x="26927" y="53854"/>
                      </a:cubicBezTo>
                      <a:cubicBezTo>
                        <a:pt x="12059" y="53854"/>
                        <a:pt x="0" y="41796"/>
                        <a:pt x="0" y="26927"/>
                      </a:cubicBezTo>
                      <a:cubicBezTo>
                        <a:pt x="0" y="12059"/>
                        <a:pt x="12059" y="0"/>
                        <a:pt x="26927" y="0"/>
                      </a:cubicBezTo>
                      <a:cubicBezTo>
                        <a:pt x="41796" y="0"/>
                        <a:pt x="53854" y="12049"/>
                        <a:pt x="53854" y="26927"/>
                      </a:cubicBezTo>
                      <a:close/>
                    </a:path>
                  </a:pathLst>
                </a:custGeom>
                <a:solidFill>
                  <a:srgbClr val="8FD0B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44" name="Freeform: Shape 943">
                  <a:extLst>
                    <a:ext uri="{FF2B5EF4-FFF2-40B4-BE49-F238E27FC236}">
                      <a16:creationId xmlns:a16="http://schemas.microsoft.com/office/drawing/2014/main" id="{1DC616A8-5F9D-A038-EFEA-B23F590AF3FC}"/>
                    </a:ext>
                  </a:extLst>
                </p:cNvPr>
                <p:cNvSpPr/>
                <p:nvPr/>
              </p:nvSpPr>
              <p:spPr>
                <a:xfrm>
                  <a:off x="4828822" y="2541393"/>
                  <a:ext cx="53863" cy="53863"/>
                </a:xfrm>
                <a:custGeom>
                  <a:avLst/>
                  <a:gdLst>
                    <a:gd name="connsiteX0" fmla="*/ 53864 w 53863"/>
                    <a:gd name="connsiteY0" fmla="*/ 26956 h 53863"/>
                    <a:gd name="connsiteX1" fmla="*/ 26956 w 53863"/>
                    <a:gd name="connsiteY1" fmla="*/ 53864 h 53863"/>
                    <a:gd name="connsiteX2" fmla="*/ 17726 w 53863"/>
                    <a:gd name="connsiteY2" fmla="*/ 52216 h 53863"/>
                    <a:gd name="connsiteX3" fmla="*/ 17669 w 53863"/>
                    <a:gd name="connsiteY3" fmla="*/ 52216 h 53863"/>
                    <a:gd name="connsiteX4" fmla="*/ 0 w 53863"/>
                    <a:gd name="connsiteY4" fmla="*/ 26956 h 53863"/>
                    <a:gd name="connsiteX5" fmla="*/ 17669 w 53863"/>
                    <a:gd name="connsiteY5" fmla="*/ 1695 h 53863"/>
                    <a:gd name="connsiteX6" fmla="*/ 26956 w 53863"/>
                    <a:gd name="connsiteY6" fmla="*/ 0 h 53863"/>
                    <a:gd name="connsiteX7" fmla="*/ 53864 w 53863"/>
                    <a:gd name="connsiteY7" fmla="*/ 26956 h 5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63" h="53863">
                      <a:moveTo>
                        <a:pt x="53864" y="26956"/>
                      </a:moveTo>
                      <a:cubicBezTo>
                        <a:pt x="53864" y="41815"/>
                        <a:pt x="41815" y="53864"/>
                        <a:pt x="26956" y="53864"/>
                      </a:cubicBezTo>
                      <a:cubicBezTo>
                        <a:pt x="23717" y="53864"/>
                        <a:pt x="20584" y="53283"/>
                        <a:pt x="17726" y="52216"/>
                      </a:cubicBezTo>
                      <a:lnTo>
                        <a:pt x="17669" y="52216"/>
                      </a:lnTo>
                      <a:cubicBezTo>
                        <a:pt x="7325" y="48444"/>
                        <a:pt x="0" y="38576"/>
                        <a:pt x="0" y="26956"/>
                      </a:cubicBezTo>
                      <a:cubicBezTo>
                        <a:pt x="0" y="15335"/>
                        <a:pt x="7325" y="5458"/>
                        <a:pt x="17669" y="1695"/>
                      </a:cubicBezTo>
                      <a:cubicBezTo>
                        <a:pt x="20536" y="581"/>
                        <a:pt x="23717" y="0"/>
                        <a:pt x="26956" y="0"/>
                      </a:cubicBezTo>
                      <a:cubicBezTo>
                        <a:pt x="41824" y="0"/>
                        <a:pt x="53864" y="12097"/>
                        <a:pt x="53864" y="26956"/>
                      </a:cubicBezTo>
                      <a:close/>
                    </a:path>
                  </a:pathLst>
                </a:custGeom>
                <a:solidFill>
                  <a:srgbClr val="8FD0B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45" name="Freeform: Shape 944">
                  <a:extLst>
                    <a:ext uri="{FF2B5EF4-FFF2-40B4-BE49-F238E27FC236}">
                      <a16:creationId xmlns:a16="http://schemas.microsoft.com/office/drawing/2014/main" id="{A29B9D30-3900-3681-221B-CA9EA4B05654}"/>
                    </a:ext>
                  </a:extLst>
                </p:cNvPr>
                <p:cNvSpPr/>
                <p:nvPr/>
              </p:nvSpPr>
              <p:spPr>
                <a:xfrm>
                  <a:off x="4839214" y="2551804"/>
                  <a:ext cx="33089" cy="33089"/>
                </a:xfrm>
                <a:custGeom>
                  <a:avLst/>
                  <a:gdLst>
                    <a:gd name="connsiteX0" fmla="*/ 33090 w 33089"/>
                    <a:gd name="connsiteY0" fmla="*/ 16545 h 33089"/>
                    <a:gd name="connsiteX1" fmla="*/ 16545 w 33089"/>
                    <a:gd name="connsiteY1" fmla="*/ 33090 h 33089"/>
                    <a:gd name="connsiteX2" fmla="*/ 0 w 33089"/>
                    <a:gd name="connsiteY2" fmla="*/ 16545 h 33089"/>
                    <a:gd name="connsiteX3" fmla="*/ 16545 w 33089"/>
                    <a:gd name="connsiteY3" fmla="*/ 0 h 33089"/>
                    <a:gd name="connsiteX4" fmla="*/ 33090 w 33089"/>
                    <a:gd name="connsiteY4" fmla="*/ 16545 h 33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089" h="33089">
                      <a:moveTo>
                        <a:pt x="33090" y="16545"/>
                      </a:moveTo>
                      <a:cubicBezTo>
                        <a:pt x="33090" y="25679"/>
                        <a:pt x="25679" y="33090"/>
                        <a:pt x="16545" y="33090"/>
                      </a:cubicBezTo>
                      <a:cubicBezTo>
                        <a:pt x="7410" y="33090"/>
                        <a:pt x="0" y="25679"/>
                        <a:pt x="0" y="16545"/>
                      </a:cubicBezTo>
                      <a:cubicBezTo>
                        <a:pt x="0" y="7410"/>
                        <a:pt x="7410" y="0"/>
                        <a:pt x="16545" y="0"/>
                      </a:cubicBezTo>
                      <a:cubicBezTo>
                        <a:pt x="25679" y="0"/>
                        <a:pt x="33090" y="7401"/>
                        <a:pt x="33090" y="16545"/>
                      </a:cubicBezTo>
                      <a:close/>
                    </a:path>
                  </a:pathLst>
                </a:custGeom>
                <a:solidFill>
                  <a:srgbClr val="8FD0B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46" name="Freeform: Shape 945">
                  <a:extLst>
                    <a:ext uri="{FF2B5EF4-FFF2-40B4-BE49-F238E27FC236}">
                      <a16:creationId xmlns:a16="http://schemas.microsoft.com/office/drawing/2014/main" id="{93B459F5-160F-FCBE-4D0E-2D767AB1317E}"/>
                    </a:ext>
                  </a:extLst>
                </p:cNvPr>
                <p:cNvSpPr/>
                <p:nvPr/>
              </p:nvSpPr>
              <p:spPr>
                <a:xfrm>
                  <a:off x="4841214" y="2553804"/>
                  <a:ext cx="29089" cy="29089"/>
                </a:xfrm>
                <a:custGeom>
                  <a:avLst/>
                  <a:gdLst>
                    <a:gd name="connsiteX0" fmla="*/ 29089 w 29089"/>
                    <a:gd name="connsiteY0" fmla="*/ 14545 h 29089"/>
                    <a:gd name="connsiteX1" fmla="*/ 14545 w 29089"/>
                    <a:gd name="connsiteY1" fmla="*/ 29089 h 29089"/>
                    <a:gd name="connsiteX2" fmla="*/ 0 w 29089"/>
                    <a:gd name="connsiteY2" fmla="*/ 14545 h 29089"/>
                    <a:gd name="connsiteX3" fmla="*/ 14545 w 29089"/>
                    <a:gd name="connsiteY3" fmla="*/ 0 h 29089"/>
                    <a:gd name="connsiteX4" fmla="*/ 29089 w 29089"/>
                    <a:gd name="connsiteY4" fmla="*/ 14545 h 2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89" h="29089">
                      <a:moveTo>
                        <a:pt x="29089" y="14545"/>
                      </a:moveTo>
                      <a:cubicBezTo>
                        <a:pt x="29089" y="22574"/>
                        <a:pt x="22574" y="29089"/>
                        <a:pt x="14545" y="29089"/>
                      </a:cubicBezTo>
                      <a:cubicBezTo>
                        <a:pt x="6515" y="29089"/>
                        <a:pt x="0" y="22574"/>
                        <a:pt x="0" y="14545"/>
                      </a:cubicBezTo>
                      <a:cubicBezTo>
                        <a:pt x="0" y="6515"/>
                        <a:pt x="6515" y="0"/>
                        <a:pt x="14545" y="0"/>
                      </a:cubicBezTo>
                      <a:cubicBezTo>
                        <a:pt x="22574" y="0"/>
                        <a:pt x="29089" y="6506"/>
                        <a:pt x="29089" y="14545"/>
                      </a:cubicBezTo>
                      <a:close/>
                    </a:path>
                  </a:pathLst>
                </a:custGeom>
                <a:solidFill>
                  <a:srgbClr val="8FD0B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47" name="Freeform: Shape 946">
                  <a:extLst>
                    <a:ext uri="{FF2B5EF4-FFF2-40B4-BE49-F238E27FC236}">
                      <a16:creationId xmlns:a16="http://schemas.microsoft.com/office/drawing/2014/main" id="{FEF94FC9-A38B-875C-C8D5-37B5E956A7E9}"/>
                    </a:ext>
                  </a:extLst>
                </p:cNvPr>
                <p:cNvSpPr/>
                <p:nvPr/>
              </p:nvSpPr>
              <p:spPr>
                <a:xfrm>
                  <a:off x="4848253" y="2560843"/>
                  <a:ext cx="15011" cy="15011"/>
                </a:xfrm>
                <a:custGeom>
                  <a:avLst/>
                  <a:gdLst>
                    <a:gd name="connsiteX0" fmla="*/ 15011 w 15011"/>
                    <a:gd name="connsiteY0" fmla="*/ 7506 h 15011"/>
                    <a:gd name="connsiteX1" fmla="*/ 7506 w 15011"/>
                    <a:gd name="connsiteY1" fmla="*/ 15011 h 15011"/>
                    <a:gd name="connsiteX2" fmla="*/ 0 w 15011"/>
                    <a:gd name="connsiteY2" fmla="*/ 7506 h 15011"/>
                    <a:gd name="connsiteX3" fmla="*/ 7506 w 15011"/>
                    <a:gd name="connsiteY3" fmla="*/ 0 h 15011"/>
                    <a:gd name="connsiteX4" fmla="*/ 15011 w 15011"/>
                    <a:gd name="connsiteY4" fmla="*/ 7506 h 1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11" h="15011">
                      <a:moveTo>
                        <a:pt x="15011" y="7506"/>
                      </a:moveTo>
                      <a:cubicBezTo>
                        <a:pt x="15011" y="11649"/>
                        <a:pt x="11649" y="15011"/>
                        <a:pt x="7506" y="15011"/>
                      </a:cubicBezTo>
                      <a:cubicBezTo>
                        <a:pt x="3362" y="15011"/>
                        <a:pt x="0" y="11649"/>
                        <a:pt x="0" y="7506"/>
                      </a:cubicBezTo>
                      <a:cubicBezTo>
                        <a:pt x="0" y="3362"/>
                        <a:pt x="3362" y="0"/>
                        <a:pt x="7506" y="0"/>
                      </a:cubicBezTo>
                      <a:cubicBezTo>
                        <a:pt x="11649" y="0"/>
                        <a:pt x="15011" y="3353"/>
                        <a:pt x="15011" y="7506"/>
                      </a:cubicBezTo>
                      <a:close/>
                    </a:path>
                  </a:pathLst>
                </a:custGeom>
                <a:solidFill>
                  <a:srgbClr val="8FD0B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48" name="Freeform: Shape 947">
                  <a:extLst>
                    <a:ext uri="{FF2B5EF4-FFF2-40B4-BE49-F238E27FC236}">
                      <a16:creationId xmlns:a16="http://schemas.microsoft.com/office/drawing/2014/main" id="{99F450A5-BA06-917F-EBFB-1654F40C2473}"/>
                    </a:ext>
                  </a:extLst>
                </p:cNvPr>
                <p:cNvSpPr/>
                <p:nvPr/>
              </p:nvSpPr>
              <p:spPr>
                <a:xfrm>
                  <a:off x="4849796" y="2562386"/>
                  <a:ext cx="11915" cy="11925"/>
                </a:xfrm>
                <a:custGeom>
                  <a:avLst/>
                  <a:gdLst>
                    <a:gd name="connsiteX0" fmla="*/ 11916 w 11915"/>
                    <a:gd name="connsiteY0" fmla="*/ 5963 h 11925"/>
                    <a:gd name="connsiteX1" fmla="*/ 5953 w 11915"/>
                    <a:gd name="connsiteY1" fmla="*/ 11925 h 11925"/>
                    <a:gd name="connsiteX2" fmla="*/ 0 w 11915"/>
                    <a:gd name="connsiteY2" fmla="*/ 5963 h 11925"/>
                    <a:gd name="connsiteX3" fmla="*/ 5953 w 11915"/>
                    <a:gd name="connsiteY3" fmla="*/ 0 h 11925"/>
                    <a:gd name="connsiteX4" fmla="*/ 11916 w 11915"/>
                    <a:gd name="connsiteY4" fmla="*/ 5963 h 11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5" h="11925">
                      <a:moveTo>
                        <a:pt x="11916" y="5963"/>
                      </a:moveTo>
                      <a:cubicBezTo>
                        <a:pt x="11916" y="9258"/>
                        <a:pt x="9249" y="11925"/>
                        <a:pt x="5953" y="11925"/>
                      </a:cubicBezTo>
                      <a:cubicBezTo>
                        <a:pt x="2667" y="11925"/>
                        <a:pt x="0" y="9258"/>
                        <a:pt x="0" y="5963"/>
                      </a:cubicBezTo>
                      <a:cubicBezTo>
                        <a:pt x="0" y="2677"/>
                        <a:pt x="2667" y="0"/>
                        <a:pt x="5953" y="0"/>
                      </a:cubicBezTo>
                      <a:cubicBezTo>
                        <a:pt x="9249" y="0"/>
                        <a:pt x="11916" y="2667"/>
                        <a:pt x="11916" y="5963"/>
                      </a:cubicBezTo>
                      <a:close/>
                    </a:path>
                  </a:pathLst>
                </a:custGeom>
                <a:solidFill>
                  <a:srgbClr val="8FD0B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49" name="Freeform: Shape 948">
                  <a:extLst>
                    <a:ext uri="{FF2B5EF4-FFF2-40B4-BE49-F238E27FC236}">
                      <a16:creationId xmlns:a16="http://schemas.microsoft.com/office/drawing/2014/main" id="{BA9ED81B-983A-1F34-89E2-7DAC53287CE0}"/>
                    </a:ext>
                  </a:extLst>
                </p:cNvPr>
                <p:cNvSpPr/>
                <p:nvPr/>
              </p:nvSpPr>
              <p:spPr>
                <a:xfrm>
                  <a:off x="4846491" y="2541393"/>
                  <a:ext cx="36194" cy="53863"/>
                </a:xfrm>
                <a:custGeom>
                  <a:avLst/>
                  <a:gdLst>
                    <a:gd name="connsiteX0" fmla="*/ 36195 w 36194"/>
                    <a:gd name="connsiteY0" fmla="*/ 26956 h 53863"/>
                    <a:gd name="connsiteX1" fmla="*/ 9287 w 36194"/>
                    <a:gd name="connsiteY1" fmla="*/ 53864 h 53863"/>
                    <a:gd name="connsiteX2" fmla="*/ 57 w 36194"/>
                    <a:gd name="connsiteY2" fmla="*/ 52216 h 53863"/>
                    <a:gd name="connsiteX3" fmla="*/ 17621 w 36194"/>
                    <a:gd name="connsiteY3" fmla="*/ 26956 h 53863"/>
                    <a:gd name="connsiteX4" fmla="*/ 0 w 36194"/>
                    <a:gd name="connsiteY4" fmla="*/ 1695 h 53863"/>
                    <a:gd name="connsiteX5" fmla="*/ 9287 w 36194"/>
                    <a:gd name="connsiteY5" fmla="*/ 0 h 53863"/>
                    <a:gd name="connsiteX6" fmla="*/ 36195 w 36194"/>
                    <a:gd name="connsiteY6" fmla="*/ 26956 h 5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94" h="53863">
                      <a:moveTo>
                        <a:pt x="36195" y="26956"/>
                      </a:moveTo>
                      <a:cubicBezTo>
                        <a:pt x="36195" y="41815"/>
                        <a:pt x="24146" y="53864"/>
                        <a:pt x="9287" y="53864"/>
                      </a:cubicBezTo>
                      <a:cubicBezTo>
                        <a:pt x="6048" y="53864"/>
                        <a:pt x="2915" y="53283"/>
                        <a:pt x="57" y="52216"/>
                      </a:cubicBezTo>
                      <a:cubicBezTo>
                        <a:pt x="10297" y="48396"/>
                        <a:pt x="17621" y="38576"/>
                        <a:pt x="17621" y="26956"/>
                      </a:cubicBezTo>
                      <a:cubicBezTo>
                        <a:pt x="17621" y="15335"/>
                        <a:pt x="10249" y="5515"/>
                        <a:pt x="0" y="1695"/>
                      </a:cubicBezTo>
                      <a:cubicBezTo>
                        <a:pt x="2867" y="581"/>
                        <a:pt x="6048" y="0"/>
                        <a:pt x="9287" y="0"/>
                      </a:cubicBezTo>
                      <a:cubicBezTo>
                        <a:pt x="24155" y="0"/>
                        <a:pt x="36195" y="12097"/>
                        <a:pt x="36195" y="26956"/>
                      </a:cubicBezTo>
                      <a:close/>
                    </a:path>
                  </a:pathLst>
                </a:custGeom>
                <a:solidFill>
                  <a:srgbClr val="8FD0BA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950" name="Graphic 3">
                  <a:extLst>
                    <a:ext uri="{FF2B5EF4-FFF2-40B4-BE49-F238E27FC236}">
                      <a16:creationId xmlns:a16="http://schemas.microsoft.com/office/drawing/2014/main" id="{34763D20-F9A7-66FF-7E51-9E288193FF5C}"/>
                    </a:ext>
                  </a:extLst>
                </p:cNvPr>
                <p:cNvGrpSpPr/>
                <p:nvPr/>
              </p:nvGrpSpPr>
              <p:grpSpPr>
                <a:xfrm>
                  <a:off x="4851101" y="2528077"/>
                  <a:ext cx="9296" cy="18992"/>
                  <a:chOff x="4851101" y="2528077"/>
                  <a:chExt cx="9296" cy="18992"/>
                </a:xfrm>
              </p:grpSpPr>
              <p:sp>
                <p:nvSpPr>
                  <p:cNvPr id="966" name="Freeform: Shape 965">
                    <a:extLst>
                      <a:ext uri="{FF2B5EF4-FFF2-40B4-BE49-F238E27FC236}">
                        <a16:creationId xmlns:a16="http://schemas.microsoft.com/office/drawing/2014/main" id="{511FA33B-738B-9AFF-539B-B79DCDE88D97}"/>
                      </a:ext>
                    </a:extLst>
                  </p:cNvPr>
                  <p:cNvSpPr/>
                  <p:nvPr/>
                </p:nvSpPr>
                <p:spPr>
                  <a:xfrm>
                    <a:off x="4851101" y="2528077"/>
                    <a:ext cx="9296" cy="18992"/>
                  </a:xfrm>
                  <a:custGeom>
                    <a:avLst/>
                    <a:gdLst>
                      <a:gd name="connsiteX0" fmla="*/ 9296 w 9296"/>
                      <a:gd name="connsiteY0" fmla="*/ 4610 h 18992"/>
                      <a:gd name="connsiteX1" fmla="*/ 9296 w 9296"/>
                      <a:gd name="connsiteY1" fmla="*/ 14373 h 18992"/>
                      <a:gd name="connsiteX2" fmla="*/ 4677 w 9296"/>
                      <a:gd name="connsiteY2" fmla="*/ 18993 h 18992"/>
                      <a:gd name="connsiteX3" fmla="*/ 3029 w 9296"/>
                      <a:gd name="connsiteY3" fmla="*/ 18669 h 18992"/>
                      <a:gd name="connsiteX4" fmla="*/ 0 w 9296"/>
                      <a:gd name="connsiteY4" fmla="*/ 14373 h 18992"/>
                      <a:gd name="connsiteX5" fmla="*/ 0 w 9296"/>
                      <a:gd name="connsiteY5" fmla="*/ 4610 h 18992"/>
                      <a:gd name="connsiteX6" fmla="*/ 3029 w 9296"/>
                      <a:gd name="connsiteY6" fmla="*/ 314 h 18992"/>
                      <a:gd name="connsiteX7" fmla="*/ 4677 w 9296"/>
                      <a:gd name="connsiteY7" fmla="*/ 0 h 18992"/>
                      <a:gd name="connsiteX8" fmla="*/ 9296 w 9296"/>
                      <a:gd name="connsiteY8" fmla="*/ 4610 h 1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296" h="18992">
                        <a:moveTo>
                          <a:pt x="9296" y="4610"/>
                        </a:moveTo>
                        <a:lnTo>
                          <a:pt x="9296" y="14373"/>
                        </a:lnTo>
                        <a:cubicBezTo>
                          <a:pt x="9296" y="16926"/>
                          <a:pt x="7229" y="18993"/>
                          <a:pt x="4677" y="18993"/>
                        </a:cubicBezTo>
                        <a:cubicBezTo>
                          <a:pt x="4096" y="18993"/>
                          <a:pt x="3505" y="18888"/>
                          <a:pt x="3029" y="18669"/>
                        </a:cubicBezTo>
                        <a:cubicBezTo>
                          <a:pt x="1229" y="18031"/>
                          <a:pt x="0" y="16335"/>
                          <a:pt x="0" y="14373"/>
                        </a:cubicBezTo>
                        <a:lnTo>
                          <a:pt x="0" y="4610"/>
                        </a:lnTo>
                        <a:cubicBezTo>
                          <a:pt x="0" y="2648"/>
                          <a:pt x="1219" y="943"/>
                          <a:pt x="3029" y="314"/>
                        </a:cubicBezTo>
                        <a:cubicBezTo>
                          <a:pt x="3505" y="105"/>
                          <a:pt x="4086" y="0"/>
                          <a:pt x="4677" y="0"/>
                        </a:cubicBezTo>
                        <a:cubicBezTo>
                          <a:pt x="7229" y="0"/>
                          <a:pt x="9296" y="2067"/>
                          <a:pt x="9296" y="4610"/>
                        </a:cubicBezTo>
                        <a:close/>
                      </a:path>
                    </a:pathLst>
                  </a:custGeom>
                  <a:solidFill>
                    <a:srgbClr val="8FD0B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967" name="Freeform: Shape 966">
                    <a:extLst>
                      <a:ext uri="{FF2B5EF4-FFF2-40B4-BE49-F238E27FC236}">
                        <a16:creationId xmlns:a16="http://schemas.microsoft.com/office/drawing/2014/main" id="{EBAD20E2-E34F-3353-BCC2-8E13DDAAF7DA}"/>
                      </a:ext>
                    </a:extLst>
                  </p:cNvPr>
                  <p:cNvSpPr/>
                  <p:nvPr/>
                </p:nvSpPr>
                <p:spPr>
                  <a:xfrm>
                    <a:off x="4854130" y="2528077"/>
                    <a:ext cx="6267" cy="18992"/>
                  </a:xfrm>
                  <a:custGeom>
                    <a:avLst/>
                    <a:gdLst>
                      <a:gd name="connsiteX0" fmla="*/ 6267 w 6267"/>
                      <a:gd name="connsiteY0" fmla="*/ 4610 h 18992"/>
                      <a:gd name="connsiteX1" fmla="*/ 6267 w 6267"/>
                      <a:gd name="connsiteY1" fmla="*/ 14373 h 18992"/>
                      <a:gd name="connsiteX2" fmla="*/ 1648 w 6267"/>
                      <a:gd name="connsiteY2" fmla="*/ 18993 h 18992"/>
                      <a:gd name="connsiteX3" fmla="*/ 0 w 6267"/>
                      <a:gd name="connsiteY3" fmla="*/ 18669 h 18992"/>
                      <a:gd name="connsiteX4" fmla="*/ 2915 w 6267"/>
                      <a:gd name="connsiteY4" fmla="*/ 14373 h 18992"/>
                      <a:gd name="connsiteX5" fmla="*/ 2915 w 6267"/>
                      <a:gd name="connsiteY5" fmla="*/ 4610 h 18992"/>
                      <a:gd name="connsiteX6" fmla="*/ 0 w 6267"/>
                      <a:gd name="connsiteY6" fmla="*/ 314 h 18992"/>
                      <a:gd name="connsiteX7" fmla="*/ 1648 w 6267"/>
                      <a:gd name="connsiteY7" fmla="*/ 0 h 18992"/>
                      <a:gd name="connsiteX8" fmla="*/ 6267 w 6267"/>
                      <a:gd name="connsiteY8" fmla="*/ 4610 h 1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267" h="18992">
                        <a:moveTo>
                          <a:pt x="6267" y="4610"/>
                        </a:moveTo>
                        <a:lnTo>
                          <a:pt x="6267" y="14373"/>
                        </a:lnTo>
                        <a:cubicBezTo>
                          <a:pt x="6267" y="16926"/>
                          <a:pt x="4200" y="18993"/>
                          <a:pt x="1648" y="18993"/>
                        </a:cubicBezTo>
                        <a:cubicBezTo>
                          <a:pt x="1067" y="18993"/>
                          <a:pt x="476" y="18888"/>
                          <a:pt x="0" y="18669"/>
                        </a:cubicBezTo>
                        <a:cubicBezTo>
                          <a:pt x="1695" y="17983"/>
                          <a:pt x="2915" y="16335"/>
                          <a:pt x="2915" y="14373"/>
                        </a:cubicBezTo>
                        <a:lnTo>
                          <a:pt x="2915" y="4610"/>
                        </a:lnTo>
                        <a:cubicBezTo>
                          <a:pt x="2915" y="2648"/>
                          <a:pt x="1695" y="1000"/>
                          <a:pt x="0" y="314"/>
                        </a:cubicBezTo>
                        <a:cubicBezTo>
                          <a:pt x="476" y="105"/>
                          <a:pt x="1057" y="0"/>
                          <a:pt x="1648" y="0"/>
                        </a:cubicBezTo>
                        <a:cubicBezTo>
                          <a:pt x="4200" y="0"/>
                          <a:pt x="6267" y="2067"/>
                          <a:pt x="6267" y="4610"/>
                        </a:cubicBezTo>
                        <a:close/>
                      </a:path>
                    </a:pathLst>
                  </a:custGeom>
                  <a:solidFill>
                    <a:srgbClr val="8FD0BA">
                      <a:alpha val="1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951" name="Graphic 3">
                  <a:extLst>
                    <a:ext uri="{FF2B5EF4-FFF2-40B4-BE49-F238E27FC236}">
                      <a16:creationId xmlns:a16="http://schemas.microsoft.com/office/drawing/2014/main" id="{1B351501-9F52-CCBB-DF6F-DEAF9FA14FE7}"/>
                    </a:ext>
                  </a:extLst>
                </p:cNvPr>
                <p:cNvGrpSpPr/>
                <p:nvPr/>
              </p:nvGrpSpPr>
              <p:grpSpPr>
                <a:xfrm>
                  <a:off x="4875093" y="2573519"/>
                  <a:ext cx="18262" cy="12975"/>
                  <a:chOff x="4875093" y="2573519"/>
                  <a:chExt cx="18262" cy="12975"/>
                </a:xfrm>
              </p:grpSpPr>
              <p:sp>
                <p:nvSpPr>
                  <p:cNvPr id="964" name="Freeform: Shape 963">
                    <a:extLst>
                      <a:ext uri="{FF2B5EF4-FFF2-40B4-BE49-F238E27FC236}">
                        <a16:creationId xmlns:a16="http://schemas.microsoft.com/office/drawing/2014/main" id="{197D64D2-2DB2-0079-CBBE-AD3E7C2EFB7E}"/>
                      </a:ext>
                    </a:extLst>
                  </p:cNvPr>
                  <p:cNvSpPr/>
                  <p:nvPr/>
                </p:nvSpPr>
                <p:spPr>
                  <a:xfrm>
                    <a:off x="4875093" y="2573519"/>
                    <a:ext cx="18256" cy="12975"/>
                  </a:xfrm>
                  <a:custGeom>
                    <a:avLst/>
                    <a:gdLst>
                      <a:gd name="connsiteX0" fmla="*/ 11907 w 18256"/>
                      <a:gd name="connsiteY0" fmla="*/ 12632 h 12975"/>
                      <a:gd name="connsiteX1" fmla="*/ 2868 w 18256"/>
                      <a:gd name="connsiteY1" fmla="*/ 8937 h 12975"/>
                      <a:gd name="connsiteX2" fmla="*/ 344 w 18256"/>
                      <a:gd name="connsiteY2" fmla="*/ 2917 h 12975"/>
                      <a:gd name="connsiteX3" fmla="*/ 1258 w 18256"/>
                      <a:gd name="connsiteY3" fmla="*/ 1517 h 12975"/>
                      <a:gd name="connsiteX4" fmla="*/ 6383 w 18256"/>
                      <a:gd name="connsiteY4" fmla="*/ 345 h 12975"/>
                      <a:gd name="connsiteX5" fmla="*/ 15422 w 18256"/>
                      <a:gd name="connsiteY5" fmla="*/ 4041 h 12975"/>
                      <a:gd name="connsiteX6" fmla="*/ 18251 w 18256"/>
                      <a:gd name="connsiteY6" fmla="*/ 8470 h 12975"/>
                      <a:gd name="connsiteX7" fmla="*/ 17927 w 18256"/>
                      <a:gd name="connsiteY7" fmla="*/ 10118 h 12975"/>
                      <a:gd name="connsiteX8" fmla="*/ 11907 w 18256"/>
                      <a:gd name="connsiteY8" fmla="*/ 12632 h 12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256" h="12975">
                        <a:moveTo>
                          <a:pt x="11907" y="12632"/>
                        </a:moveTo>
                        <a:lnTo>
                          <a:pt x="2868" y="8937"/>
                        </a:lnTo>
                        <a:cubicBezTo>
                          <a:pt x="506" y="7975"/>
                          <a:pt x="-618" y="5270"/>
                          <a:pt x="344" y="2917"/>
                        </a:cubicBezTo>
                        <a:cubicBezTo>
                          <a:pt x="563" y="2374"/>
                          <a:pt x="887" y="1879"/>
                          <a:pt x="1258" y="1517"/>
                        </a:cubicBezTo>
                        <a:cubicBezTo>
                          <a:pt x="2535" y="88"/>
                          <a:pt x="4564" y="-398"/>
                          <a:pt x="6383" y="345"/>
                        </a:cubicBezTo>
                        <a:lnTo>
                          <a:pt x="15422" y="4041"/>
                        </a:lnTo>
                        <a:cubicBezTo>
                          <a:pt x="17241" y="4784"/>
                          <a:pt x="18346" y="6555"/>
                          <a:pt x="18251" y="8470"/>
                        </a:cubicBezTo>
                        <a:cubicBezTo>
                          <a:pt x="18270" y="8994"/>
                          <a:pt x="18146" y="9575"/>
                          <a:pt x="17927" y="10118"/>
                        </a:cubicBezTo>
                        <a:cubicBezTo>
                          <a:pt x="16965" y="12461"/>
                          <a:pt x="14260" y="13595"/>
                          <a:pt x="11907" y="12632"/>
                        </a:cubicBezTo>
                        <a:close/>
                      </a:path>
                    </a:pathLst>
                  </a:custGeom>
                  <a:solidFill>
                    <a:srgbClr val="8FD0B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965" name="Freeform: Shape 964">
                    <a:extLst>
                      <a:ext uri="{FF2B5EF4-FFF2-40B4-BE49-F238E27FC236}">
                        <a16:creationId xmlns:a16="http://schemas.microsoft.com/office/drawing/2014/main" id="{76E6CA7A-51E3-56C3-4C8B-295619E91002}"/>
                      </a:ext>
                    </a:extLst>
                  </p:cNvPr>
                  <p:cNvSpPr/>
                  <p:nvPr/>
                </p:nvSpPr>
                <p:spPr>
                  <a:xfrm>
                    <a:off x="4875093" y="2575036"/>
                    <a:ext cx="18262" cy="11458"/>
                  </a:xfrm>
                  <a:custGeom>
                    <a:avLst/>
                    <a:gdLst>
                      <a:gd name="connsiteX0" fmla="*/ 11907 w 18262"/>
                      <a:gd name="connsiteY0" fmla="*/ 11116 h 11458"/>
                      <a:gd name="connsiteX1" fmla="*/ 2868 w 18262"/>
                      <a:gd name="connsiteY1" fmla="*/ 7420 h 11458"/>
                      <a:gd name="connsiteX2" fmla="*/ 344 w 18262"/>
                      <a:gd name="connsiteY2" fmla="*/ 1400 h 11458"/>
                      <a:gd name="connsiteX3" fmla="*/ 1258 w 18262"/>
                      <a:gd name="connsiteY3" fmla="*/ 0 h 11458"/>
                      <a:gd name="connsiteX4" fmla="*/ 4135 w 18262"/>
                      <a:gd name="connsiteY4" fmla="*/ 4324 h 11458"/>
                      <a:gd name="connsiteX5" fmla="*/ 13174 w 18262"/>
                      <a:gd name="connsiteY5" fmla="*/ 8020 h 11458"/>
                      <a:gd name="connsiteX6" fmla="*/ 18260 w 18262"/>
                      <a:gd name="connsiteY6" fmla="*/ 6944 h 11458"/>
                      <a:gd name="connsiteX7" fmla="*/ 17937 w 18262"/>
                      <a:gd name="connsiteY7" fmla="*/ 8591 h 11458"/>
                      <a:gd name="connsiteX8" fmla="*/ 11907 w 18262"/>
                      <a:gd name="connsiteY8" fmla="*/ 11116 h 11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262" h="11458">
                        <a:moveTo>
                          <a:pt x="11907" y="11116"/>
                        </a:moveTo>
                        <a:lnTo>
                          <a:pt x="2868" y="7420"/>
                        </a:lnTo>
                        <a:cubicBezTo>
                          <a:pt x="506" y="6458"/>
                          <a:pt x="-618" y="3753"/>
                          <a:pt x="344" y="1400"/>
                        </a:cubicBezTo>
                        <a:cubicBezTo>
                          <a:pt x="563" y="857"/>
                          <a:pt x="887" y="362"/>
                          <a:pt x="1258" y="0"/>
                        </a:cubicBezTo>
                        <a:cubicBezTo>
                          <a:pt x="1249" y="1829"/>
                          <a:pt x="2316" y="3581"/>
                          <a:pt x="4135" y="4324"/>
                        </a:cubicBezTo>
                        <a:lnTo>
                          <a:pt x="13174" y="8020"/>
                        </a:lnTo>
                        <a:cubicBezTo>
                          <a:pt x="14993" y="8763"/>
                          <a:pt x="16975" y="8258"/>
                          <a:pt x="18260" y="6944"/>
                        </a:cubicBezTo>
                        <a:cubicBezTo>
                          <a:pt x="18280" y="7468"/>
                          <a:pt x="18156" y="8049"/>
                          <a:pt x="17937" y="8591"/>
                        </a:cubicBezTo>
                        <a:cubicBezTo>
                          <a:pt x="16965" y="10944"/>
                          <a:pt x="14260" y="12078"/>
                          <a:pt x="11907" y="11116"/>
                        </a:cubicBezTo>
                        <a:close/>
                      </a:path>
                    </a:pathLst>
                  </a:custGeom>
                  <a:solidFill>
                    <a:srgbClr val="8FD0BA">
                      <a:alpha val="1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952" name="Graphic 3">
                  <a:extLst>
                    <a:ext uri="{FF2B5EF4-FFF2-40B4-BE49-F238E27FC236}">
                      <a16:creationId xmlns:a16="http://schemas.microsoft.com/office/drawing/2014/main" id="{78D4EC0B-3E85-AFFA-8860-43C83907A907}"/>
                    </a:ext>
                  </a:extLst>
                </p:cNvPr>
                <p:cNvGrpSpPr/>
                <p:nvPr/>
              </p:nvGrpSpPr>
              <p:grpSpPr>
                <a:xfrm>
                  <a:off x="4819200" y="2575239"/>
                  <a:ext cx="17982" cy="13625"/>
                  <a:chOff x="4819200" y="2575239"/>
                  <a:chExt cx="17982" cy="13625"/>
                </a:xfrm>
              </p:grpSpPr>
              <p:sp>
                <p:nvSpPr>
                  <p:cNvPr id="962" name="Freeform: Shape 961">
                    <a:extLst>
                      <a:ext uri="{FF2B5EF4-FFF2-40B4-BE49-F238E27FC236}">
                        <a16:creationId xmlns:a16="http://schemas.microsoft.com/office/drawing/2014/main" id="{9A318E1D-73FC-F66D-66A4-AA03F4E68D17}"/>
                      </a:ext>
                    </a:extLst>
                  </p:cNvPr>
                  <p:cNvSpPr/>
                  <p:nvPr/>
                </p:nvSpPr>
                <p:spPr>
                  <a:xfrm>
                    <a:off x="4819200" y="2575239"/>
                    <a:ext cx="17982" cy="13625"/>
                  </a:xfrm>
                  <a:custGeom>
                    <a:avLst/>
                    <a:gdLst>
                      <a:gd name="connsiteX0" fmla="*/ 2564 w 17982"/>
                      <a:gd name="connsiteY0" fmla="*/ 4835 h 13625"/>
                      <a:gd name="connsiteX1" fmla="*/ 11308 w 17982"/>
                      <a:gd name="connsiteY1" fmla="*/ 482 h 13625"/>
                      <a:gd name="connsiteX2" fmla="*/ 17499 w 17982"/>
                      <a:gd name="connsiteY2" fmla="*/ 2559 h 13625"/>
                      <a:gd name="connsiteX3" fmla="*/ 17947 w 17982"/>
                      <a:gd name="connsiteY3" fmla="*/ 4168 h 13625"/>
                      <a:gd name="connsiteX4" fmla="*/ 15442 w 17982"/>
                      <a:gd name="connsiteY4" fmla="*/ 8788 h 13625"/>
                      <a:gd name="connsiteX5" fmla="*/ 6698 w 17982"/>
                      <a:gd name="connsiteY5" fmla="*/ 13141 h 13625"/>
                      <a:gd name="connsiteX6" fmla="*/ 1497 w 17982"/>
                      <a:gd name="connsiteY6" fmla="*/ 12350 h 13625"/>
                      <a:gd name="connsiteX7" fmla="*/ 478 w 17982"/>
                      <a:gd name="connsiteY7" fmla="*/ 11017 h 13625"/>
                      <a:gd name="connsiteX8" fmla="*/ 2564 w 17982"/>
                      <a:gd name="connsiteY8" fmla="*/ 4835 h 13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" h="13625">
                        <a:moveTo>
                          <a:pt x="2564" y="4835"/>
                        </a:moveTo>
                        <a:lnTo>
                          <a:pt x="11308" y="482"/>
                        </a:lnTo>
                        <a:cubicBezTo>
                          <a:pt x="13584" y="-651"/>
                          <a:pt x="16366" y="282"/>
                          <a:pt x="17499" y="2559"/>
                        </a:cubicBezTo>
                        <a:cubicBezTo>
                          <a:pt x="17756" y="3083"/>
                          <a:pt x="17928" y="3654"/>
                          <a:pt x="17947" y="4168"/>
                        </a:cubicBezTo>
                        <a:cubicBezTo>
                          <a:pt x="18185" y="6064"/>
                          <a:pt x="17204" y="7921"/>
                          <a:pt x="15442" y="8788"/>
                        </a:cubicBezTo>
                        <a:lnTo>
                          <a:pt x="6698" y="13141"/>
                        </a:lnTo>
                        <a:cubicBezTo>
                          <a:pt x="4936" y="14017"/>
                          <a:pt x="2878" y="13674"/>
                          <a:pt x="1497" y="12350"/>
                        </a:cubicBezTo>
                        <a:cubicBezTo>
                          <a:pt x="1097" y="12017"/>
                          <a:pt x="735" y="11541"/>
                          <a:pt x="478" y="11017"/>
                        </a:cubicBezTo>
                        <a:cubicBezTo>
                          <a:pt x="-646" y="8740"/>
                          <a:pt x="278" y="5969"/>
                          <a:pt x="2564" y="4835"/>
                        </a:cubicBezTo>
                        <a:close/>
                      </a:path>
                    </a:pathLst>
                  </a:custGeom>
                  <a:solidFill>
                    <a:srgbClr val="8FD0B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963" name="Freeform: Shape 962">
                    <a:extLst>
                      <a:ext uri="{FF2B5EF4-FFF2-40B4-BE49-F238E27FC236}">
                        <a16:creationId xmlns:a16="http://schemas.microsoft.com/office/drawing/2014/main" id="{79C47A2D-C466-B757-8EA0-BA3282555FBA}"/>
                      </a:ext>
                    </a:extLst>
                  </p:cNvPr>
                  <p:cNvSpPr/>
                  <p:nvPr/>
                </p:nvSpPr>
                <p:spPr>
                  <a:xfrm>
                    <a:off x="4819200" y="2575239"/>
                    <a:ext cx="17946" cy="12350"/>
                  </a:xfrm>
                  <a:custGeom>
                    <a:avLst/>
                    <a:gdLst>
                      <a:gd name="connsiteX0" fmla="*/ 2564 w 17946"/>
                      <a:gd name="connsiteY0" fmla="*/ 4835 h 12350"/>
                      <a:gd name="connsiteX1" fmla="*/ 11308 w 17946"/>
                      <a:gd name="connsiteY1" fmla="*/ 482 h 12350"/>
                      <a:gd name="connsiteX2" fmla="*/ 17499 w 17946"/>
                      <a:gd name="connsiteY2" fmla="*/ 2559 h 12350"/>
                      <a:gd name="connsiteX3" fmla="*/ 17947 w 17946"/>
                      <a:gd name="connsiteY3" fmla="*/ 4168 h 12350"/>
                      <a:gd name="connsiteX4" fmla="*/ 12794 w 17946"/>
                      <a:gd name="connsiteY4" fmla="*/ 3473 h 12350"/>
                      <a:gd name="connsiteX5" fmla="*/ 4050 w 17946"/>
                      <a:gd name="connsiteY5" fmla="*/ 7826 h 12350"/>
                      <a:gd name="connsiteX6" fmla="*/ 1497 w 17946"/>
                      <a:gd name="connsiteY6" fmla="*/ 12350 h 12350"/>
                      <a:gd name="connsiteX7" fmla="*/ 478 w 17946"/>
                      <a:gd name="connsiteY7" fmla="*/ 11017 h 12350"/>
                      <a:gd name="connsiteX8" fmla="*/ 2564 w 17946"/>
                      <a:gd name="connsiteY8" fmla="*/ 4835 h 12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46" h="12350">
                        <a:moveTo>
                          <a:pt x="2564" y="4835"/>
                        </a:moveTo>
                        <a:lnTo>
                          <a:pt x="11308" y="482"/>
                        </a:lnTo>
                        <a:cubicBezTo>
                          <a:pt x="13584" y="-651"/>
                          <a:pt x="16366" y="282"/>
                          <a:pt x="17499" y="2559"/>
                        </a:cubicBezTo>
                        <a:cubicBezTo>
                          <a:pt x="17756" y="3083"/>
                          <a:pt x="17928" y="3654"/>
                          <a:pt x="17947" y="4168"/>
                        </a:cubicBezTo>
                        <a:cubicBezTo>
                          <a:pt x="16575" y="2959"/>
                          <a:pt x="14556" y="2597"/>
                          <a:pt x="12794" y="3473"/>
                        </a:cubicBezTo>
                        <a:lnTo>
                          <a:pt x="4050" y="7826"/>
                        </a:lnTo>
                        <a:cubicBezTo>
                          <a:pt x="2288" y="8702"/>
                          <a:pt x="1364" y="10522"/>
                          <a:pt x="1497" y="12350"/>
                        </a:cubicBezTo>
                        <a:cubicBezTo>
                          <a:pt x="1097" y="12017"/>
                          <a:pt x="735" y="11541"/>
                          <a:pt x="478" y="11017"/>
                        </a:cubicBezTo>
                        <a:cubicBezTo>
                          <a:pt x="-646" y="8740"/>
                          <a:pt x="278" y="5969"/>
                          <a:pt x="2564" y="4835"/>
                        </a:cubicBezTo>
                        <a:close/>
                      </a:path>
                    </a:pathLst>
                  </a:custGeom>
                  <a:solidFill>
                    <a:srgbClr val="8FD0BA">
                      <a:alpha val="1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953" name="Graphic 3">
                  <a:extLst>
                    <a:ext uri="{FF2B5EF4-FFF2-40B4-BE49-F238E27FC236}">
                      <a16:creationId xmlns:a16="http://schemas.microsoft.com/office/drawing/2014/main" id="{2C9DA3B2-EF96-F05D-84C7-3B5BD7955BCD}"/>
                    </a:ext>
                  </a:extLst>
                </p:cNvPr>
                <p:cNvGrpSpPr/>
                <p:nvPr/>
              </p:nvGrpSpPr>
              <p:grpSpPr>
                <a:xfrm>
                  <a:off x="4832283" y="2296420"/>
                  <a:ext cx="46950" cy="235981"/>
                  <a:chOff x="4832283" y="2296420"/>
                  <a:chExt cx="46950" cy="235981"/>
                </a:xfrm>
              </p:grpSpPr>
              <p:sp>
                <p:nvSpPr>
                  <p:cNvPr id="960" name="Freeform: Shape 959">
                    <a:extLst>
                      <a:ext uri="{FF2B5EF4-FFF2-40B4-BE49-F238E27FC236}">
                        <a16:creationId xmlns:a16="http://schemas.microsoft.com/office/drawing/2014/main" id="{EEB5111E-ADBF-4BEE-E183-05A429D90899}"/>
                      </a:ext>
                    </a:extLst>
                  </p:cNvPr>
                  <p:cNvSpPr/>
                  <p:nvPr/>
                </p:nvSpPr>
                <p:spPr>
                  <a:xfrm>
                    <a:off x="4832283" y="2296420"/>
                    <a:ext cx="46950" cy="235981"/>
                  </a:xfrm>
                  <a:custGeom>
                    <a:avLst/>
                    <a:gdLst>
                      <a:gd name="connsiteX0" fmla="*/ 26705 w 46950"/>
                      <a:gd name="connsiteY0" fmla="*/ 235610 h 235981"/>
                      <a:gd name="connsiteX1" fmla="*/ 23505 w 46950"/>
                      <a:gd name="connsiteY1" fmla="*/ 235982 h 235981"/>
                      <a:gd name="connsiteX2" fmla="*/ 20247 w 46950"/>
                      <a:gd name="connsiteY2" fmla="*/ 235610 h 235981"/>
                      <a:gd name="connsiteX3" fmla="*/ 15018 w 46950"/>
                      <a:gd name="connsiteY3" fmla="*/ 233458 h 235981"/>
                      <a:gd name="connsiteX4" fmla="*/ 16 w 46950"/>
                      <a:gd name="connsiteY4" fmla="*/ 179842 h 235981"/>
                      <a:gd name="connsiteX5" fmla="*/ 8503 w 46950"/>
                      <a:gd name="connsiteY5" fmla="*/ 15002 h 235981"/>
                      <a:gd name="connsiteX6" fmla="*/ 15018 w 46950"/>
                      <a:gd name="connsiteY6" fmla="*/ 2581 h 235981"/>
                      <a:gd name="connsiteX7" fmla="*/ 23505 w 46950"/>
                      <a:gd name="connsiteY7" fmla="*/ 0 h 235981"/>
                      <a:gd name="connsiteX8" fmla="*/ 38449 w 46950"/>
                      <a:gd name="connsiteY8" fmla="*/ 15002 h 235981"/>
                      <a:gd name="connsiteX9" fmla="*/ 46936 w 46950"/>
                      <a:gd name="connsiteY9" fmla="*/ 179842 h 235981"/>
                      <a:gd name="connsiteX10" fmla="*/ 26705 w 46950"/>
                      <a:gd name="connsiteY10" fmla="*/ 235610 h 235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950" h="235981">
                        <a:moveTo>
                          <a:pt x="26705" y="235610"/>
                        </a:moveTo>
                        <a:cubicBezTo>
                          <a:pt x="25657" y="235791"/>
                          <a:pt x="24610" y="235982"/>
                          <a:pt x="23505" y="235982"/>
                        </a:cubicBezTo>
                        <a:cubicBezTo>
                          <a:pt x="22333" y="235982"/>
                          <a:pt x="21295" y="235801"/>
                          <a:pt x="20247" y="235610"/>
                        </a:cubicBezTo>
                        <a:cubicBezTo>
                          <a:pt x="18342" y="235239"/>
                          <a:pt x="16561" y="234506"/>
                          <a:pt x="15018" y="233458"/>
                        </a:cubicBezTo>
                        <a:cubicBezTo>
                          <a:pt x="-1089" y="222695"/>
                          <a:pt x="16" y="179842"/>
                          <a:pt x="16" y="179842"/>
                        </a:cubicBezTo>
                        <a:lnTo>
                          <a:pt x="8503" y="15002"/>
                        </a:lnTo>
                        <a:cubicBezTo>
                          <a:pt x="8503" y="9839"/>
                          <a:pt x="11084" y="5286"/>
                          <a:pt x="15018" y="2581"/>
                        </a:cubicBezTo>
                        <a:cubicBezTo>
                          <a:pt x="17475" y="924"/>
                          <a:pt x="20371" y="0"/>
                          <a:pt x="23505" y="0"/>
                        </a:cubicBezTo>
                        <a:cubicBezTo>
                          <a:pt x="31744" y="0"/>
                          <a:pt x="38449" y="6706"/>
                          <a:pt x="38449" y="15002"/>
                        </a:cubicBezTo>
                        <a:lnTo>
                          <a:pt x="46936" y="179842"/>
                        </a:lnTo>
                        <a:cubicBezTo>
                          <a:pt x="46927" y="179842"/>
                          <a:pt x="48279" y="231486"/>
                          <a:pt x="26705" y="235610"/>
                        </a:cubicBezTo>
                        <a:close/>
                      </a:path>
                    </a:pathLst>
                  </a:custGeom>
                  <a:solidFill>
                    <a:srgbClr val="8FD0B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961" name="Freeform: Shape 960">
                    <a:extLst>
                      <a:ext uri="{FF2B5EF4-FFF2-40B4-BE49-F238E27FC236}">
                        <a16:creationId xmlns:a16="http://schemas.microsoft.com/office/drawing/2014/main" id="{2907297B-6009-9B2E-62F6-7016C2675786}"/>
                      </a:ext>
                    </a:extLst>
                  </p:cNvPr>
                  <p:cNvSpPr/>
                  <p:nvPr/>
                </p:nvSpPr>
                <p:spPr>
                  <a:xfrm>
                    <a:off x="4847282" y="2296420"/>
                    <a:ext cx="31944" cy="235981"/>
                  </a:xfrm>
                  <a:custGeom>
                    <a:avLst/>
                    <a:gdLst>
                      <a:gd name="connsiteX0" fmla="*/ 31928 w 31944"/>
                      <a:gd name="connsiteY0" fmla="*/ 179842 h 235981"/>
                      <a:gd name="connsiteX1" fmla="*/ 11697 w 31944"/>
                      <a:gd name="connsiteY1" fmla="*/ 235610 h 235981"/>
                      <a:gd name="connsiteX2" fmla="*/ 8496 w 31944"/>
                      <a:gd name="connsiteY2" fmla="*/ 235982 h 235981"/>
                      <a:gd name="connsiteX3" fmla="*/ 5239 w 31944"/>
                      <a:gd name="connsiteY3" fmla="*/ 235610 h 235981"/>
                      <a:gd name="connsiteX4" fmla="*/ 10 w 31944"/>
                      <a:gd name="connsiteY4" fmla="*/ 233458 h 235981"/>
                      <a:gd name="connsiteX5" fmla="*/ 15069 w 31944"/>
                      <a:gd name="connsiteY5" fmla="*/ 179842 h 235981"/>
                      <a:gd name="connsiteX6" fmla="*/ 6582 w 31944"/>
                      <a:gd name="connsiteY6" fmla="*/ 15002 h 235981"/>
                      <a:gd name="connsiteX7" fmla="*/ 0 w 31944"/>
                      <a:gd name="connsiteY7" fmla="*/ 2581 h 235981"/>
                      <a:gd name="connsiteX8" fmla="*/ 8487 w 31944"/>
                      <a:gd name="connsiteY8" fmla="*/ 0 h 235981"/>
                      <a:gd name="connsiteX9" fmla="*/ 23431 w 31944"/>
                      <a:gd name="connsiteY9" fmla="*/ 15002 h 235981"/>
                      <a:gd name="connsiteX10" fmla="*/ 31928 w 31944"/>
                      <a:gd name="connsiteY10" fmla="*/ 179842 h 235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1944" h="235981">
                        <a:moveTo>
                          <a:pt x="31928" y="179842"/>
                        </a:moveTo>
                        <a:cubicBezTo>
                          <a:pt x="31928" y="179842"/>
                          <a:pt x="33280" y="231486"/>
                          <a:pt x="11697" y="235610"/>
                        </a:cubicBezTo>
                        <a:cubicBezTo>
                          <a:pt x="10649" y="235791"/>
                          <a:pt x="9601" y="235982"/>
                          <a:pt x="8496" y="235982"/>
                        </a:cubicBezTo>
                        <a:cubicBezTo>
                          <a:pt x="7325" y="235982"/>
                          <a:pt x="6286" y="235801"/>
                          <a:pt x="5239" y="235610"/>
                        </a:cubicBezTo>
                        <a:cubicBezTo>
                          <a:pt x="3334" y="235239"/>
                          <a:pt x="1553" y="234506"/>
                          <a:pt x="10" y="233458"/>
                        </a:cubicBezTo>
                        <a:cubicBezTo>
                          <a:pt x="16183" y="222761"/>
                          <a:pt x="15069" y="179842"/>
                          <a:pt x="15069" y="179842"/>
                        </a:cubicBezTo>
                        <a:lnTo>
                          <a:pt x="6582" y="15002"/>
                        </a:lnTo>
                        <a:cubicBezTo>
                          <a:pt x="6582" y="9839"/>
                          <a:pt x="4000" y="5286"/>
                          <a:pt x="0" y="2581"/>
                        </a:cubicBezTo>
                        <a:cubicBezTo>
                          <a:pt x="2457" y="924"/>
                          <a:pt x="5353" y="0"/>
                          <a:pt x="8487" y="0"/>
                        </a:cubicBezTo>
                        <a:cubicBezTo>
                          <a:pt x="16726" y="0"/>
                          <a:pt x="23431" y="6706"/>
                          <a:pt x="23431" y="15002"/>
                        </a:cubicBezTo>
                        <a:lnTo>
                          <a:pt x="31928" y="179842"/>
                        </a:lnTo>
                        <a:close/>
                      </a:path>
                    </a:pathLst>
                  </a:custGeom>
                  <a:solidFill>
                    <a:srgbClr val="8FD0BA">
                      <a:alpha val="1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954" name="Graphic 3">
                  <a:extLst>
                    <a:ext uri="{FF2B5EF4-FFF2-40B4-BE49-F238E27FC236}">
                      <a16:creationId xmlns:a16="http://schemas.microsoft.com/office/drawing/2014/main" id="{2476303A-6B40-22F4-5232-549150D1C84E}"/>
                    </a:ext>
                  </a:extLst>
                </p:cNvPr>
                <p:cNvGrpSpPr/>
                <p:nvPr/>
              </p:nvGrpSpPr>
              <p:grpSpPr>
                <a:xfrm>
                  <a:off x="4613982" y="2576654"/>
                  <a:ext cx="211874" cy="127433"/>
                  <a:chOff x="4613982" y="2576654"/>
                  <a:chExt cx="211874" cy="127433"/>
                </a:xfrm>
              </p:grpSpPr>
              <p:sp>
                <p:nvSpPr>
                  <p:cNvPr id="958" name="Freeform: Shape 957">
                    <a:extLst>
                      <a:ext uri="{FF2B5EF4-FFF2-40B4-BE49-F238E27FC236}">
                        <a16:creationId xmlns:a16="http://schemas.microsoft.com/office/drawing/2014/main" id="{602A5456-A935-4754-5DE8-1D1B5635A6E9}"/>
                      </a:ext>
                    </a:extLst>
                  </p:cNvPr>
                  <p:cNvSpPr/>
                  <p:nvPr/>
                </p:nvSpPr>
                <p:spPr>
                  <a:xfrm>
                    <a:off x="4613991" y="2576654"/>
                    <a:ext cx="211865" cy="127433"/>
                  </a:xfrm>
                  <a:custGeom>
                    <a:avLst/>
                    <a:gdLst>
                      <a:gd name="connsiteX0" fmla="*/ 208192 w 211865"/>
                      <a:gd name="connsiteY0" fmla="*/ 5916 h 127433"/>
                      <a:gd name="connsiteX1" fmla="*/ 210021 w 211865"/>
                      <a:gd name="connsiteY1" fmla="*/ 8564 h 127433"/>
                      <a:gd name="connsiteX2" fmla="*/ 211230 w 211865"/>
                      <a:gd name="connsiteY2" fmla="*/ 11612 h 127433"/>
                      <a:gd name="connsiteX3" fmla="*/ 211792 w 211865"/>
                      <a:gd name="connsiteY3" fmla="*/ 17232 h 127433"/>
                      <a:gd name="connsiteX4" fmla="*/ 171521 w 211865"/>
                      <a:gd name="connsiteY4" fmla="*/ 55675 h 127433"/>
                      <a:gd name="connsiteX5" fmla="*/ 22035 w 211865"/>
                      <a:gd name="connsiteY5" fmla="*/ 125655 h 127433"/>
                      <a:gd name="connsiteX6" fmla="*/ 8014 w 211865"/>
                      <a:gd name="connsiteY6" fmla="*/ 125741 h 127433"/>
                      <a:gd name="connsiteX7" fmla="*/ 1747 w 211865"/>
                      <a:gd name="connsiteY7" fmla="*/ 119464 h 127433"/>
                      <a:gd name="connsiteX8" fmla="*/ 7967 w 211865"/>
                      <a:gd name="connsiteY8" fmla="*/ 99223 h 127433"/>
                      <a:gd name="connsiteX9" fmla="*/ 149480 w 211865"/>
                      <a:gd name="connsiteY9" fmla="*/ 14260 h 127433"/>
                      <a:gd name="connsiteX10" fmla="*/ 208192 w 211865"/>
                      <a:gd name="connsiteY10" fmla="*/ 5916 h 127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1865" h="127433">
                        <a:moveTo>
                          <a:pt x="208192" y="5916"/>
                        </a:moveTo>
                        <a:cubicBezTo>
                          <a:pt x="208849" y="6754"/>
                          <a:pt x="209497" y="7583"/>
                          <a:pt x="210021" y="8564"/>
                        </a:cubicBezTo>
                        <a:cubicBezTo>
                          <a:pt x="210573" y="9593"/>
                          <a:pt x="210897" y="10602"/>
                          <a:pt x="211230" y="11612"/>
                        </a:cubicBezTo>
                        <a:cubicBezTo>
                          <a:pt x="211802" y="13469"/>
                          <a:pt x="211983" y="15384"/>
                          <a:pt x="211792" y="17232"/>
                        </a:cubicBezTo>
                        <a:cubicBezTo>
                          <a:pt x="209868" y="36510"/>
                          <a:pt x="171521" y="55675"/>
                          <a:pt x="171521" y="55675"/>
                        </a:cubicBezTo>
                        <a:lnTo>
                          <a:pt x="22035" y="125655"/>
                        </a:lnTo>
                        <a:cubicBezTo>
                          <a:pt x="17473" y="128084"/>
                          <a:pt x="12244" y="127941"/>
                          <a:pt x="8014" y="125741"/>
                        </a:cubicBezTo>
                        <a:cubicBezTo>
                          <a:pt x="5395" y="124350"/>
                          <a:pt x="3223" y="122235"/>
                          <a:pt x="1747" y="119464"/>
                        </a:cubicBezTo>
                        <a:cubicBezTo>
                          <a:pt x="-2120" y="112186"/>
                          <a:pt x="642" y="103128"/>
                          <a:pt x="7967" y="99223"/>
                        </a:cubicBezTo>
                        <a:lnTo>
                          <a:pt x="149480" y="14260"/>
                        </a:lnTo>
                        <a:cubicBezTo>
                          <a:pt x="149461" y="14269"/>
                          <a:pt x="194409" y="-11200"/>
                          <a:pt x="208192" y="5916"/>
                        </a:cubicBezTo>
                        <a:close/>
                      </a:path>
                    </a:pathLst>
                  </a:custGeom>
                  <a:solidFill>
                    <a:srgbClr val="8FD0B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959" name="Freeform: Shape 958">
                    <a:extLst>
                      <a:ext uri="{FF2B5EF4-FFF2-40B4-BE49-F238E27FC236}">
                        <a16:creationId xmlns:a16="http://schemas.microsoft.com/office/drawing/2014/main" id="{D8FE0235-7475-F870-5A79-6C2575CCA9C5}"/>
                      </a:ext>
                    </a:extLst>
                  </p:cNvPr>
                  <p:cNvSpPr/>
                  <p:nvPr/>
                </p:nvSpPr>
                <p:spPr>
                  <a:xfrm>
                    <a:off x="4613982" y="2576654"/>
                    <a:ext cx="211874" cy="125740"/>
                  </a:xfrm>
                  <a:custGeom>
                    <a:avLst/>
                    <a:gdLst>
                      <a:gd name="connsiteX0" fmla="*/ 149470 w 211874"/>
                      <a:gd name="connsiteY0" fmla="*/ 14269 h 125740"/>
                      <a:gd name="connsiteX1" fmla="*/ 208201 w 211874"/>
                      <a:gd name="connsiteY1" fmla="*/ 5916 h 125740"/>
                      <a:gd name="connsiteX2" fmla="*/ 210030 w 211874"/>
                      <a:gd name="connsiteY2" fmla="*/ 8564 h 125740"/>
                      <a:gd name="connsiteX3" fmla="*/ 211240 w 211874"/>
                      <a:gd name="connsiteY3" fmla="*/ 11612 h 125740"/>
                      <a:gd name="connsiteX4" fmla="*/ 211802 w 211874"/>
                      <a:gd name="connsiteY4" fmla="*/ 17232 h 125740"/>
                      <a:gd name="connsiteX5" fmla="*/ 157395 w 211874"/>
                      <a:gd name="connsiteY5" fmla="*/ 29128 h 125740"/>
                      <a:gd name="connsiteX6" fmla="*/ 15882 w 211874"/>
                      <a:gd name="connsiteY6" fmla="*/ 114091 h 125740"/>
                      <a:gd name="connsiteX7" fmla="*/ 8014 w 211874"/>
                      <a:gd name="connsiteY7" fmla="*/ 125740 h 125740"/>
                      <a:gd name="connsiteX8" fmla="*/ 1747 w 211874"/>
                      <a:gd name="connsiteY8" fmla="*/ 119464 h 125740"/>
                      <a:gd name="connsiteX9" fmla="*/ 7967 w 211874"/>
                      <a:gd name="connsiteY9" fmla="*/ 99223 h 125740"/>
                      <a:gd name="connsiteX10" fmla="*/ 149470 w 211874"/>
                      <a:gd name="connsiteY10" fmla="*/ 14269 h 125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1874" h="125740">
                        <a:moveTo>
                          <a:pt x="149470" y="14269"/>
                        </a:moveTo>
                        <a:cubicBezTo>
                          <a:pt x="149470" y="14269"/>
                          <a:pt x="194419" y="-11200"/>
                          <a:pt x="208201" y="5916"/>
                        </a:cubicBezTo>
                        <a:cubicBezTo>
                          <a:pt x="208859" y="6754"/>
                          <a:pt x="209506" y="7583"/>
                          <a:pt x="210030" y="8564"/>
                        </a:cubicBezTo>
                        <a:cubicBezTo>
                          <a:pt x="210583" y="9593"/>
                          <a:pt x="210907" y="10602"/>
                          <a:pt x="211240" y="11612"/>
                        </a:cubicBezTo>
                        <a:cubicBezTo>
                          <a:pt x="211811" y="13469"/>
                          <a:pt x="211992" y="15384"/>
                          <a:pt x="211802" y="17232"/>
                        </a:cubicBezTo>
                        <a:cubicBezTo>
                          <a:pt x="194762" y="7983"/>
                          <a:pt x="157395" y="29128"/>
                          <a:pt x="157395" y="29128"/>
                        </a:cubicBezTo>
                        <a:lnTo>
                          <a:pt x="15882" y="114091"/>
                        </a:lnTo>
                        <a:cubicBezTo>
                          <a:pt x="11320" y="116520"/>
                          <a:pt x="8519" y="120940"/>
                          <a:pt x="8014" y="125740"/>
                        </a:cubicBezTo>
                        <a:cubicBezTo>
                          <a:pt x="5395" y="124350"/>
                          <a:pt x="3223" y="122235"/>
                          <a:pt x="1747" y="119464"/>
                        </a:cubicBezTo>
                        <a:cubicBezTo>
                          <a:pt x="-2120" y="112186"/>
                          <a:pt x="642" y="103128"/>
                          <a:pt x="7967" y="99223"/>
                        </a:cubicBezTo>
                        <a:lnTo>
                          <a:pt x="149470" y="14269"/>
                        </a:lnTo>
                        <a:close/>
                      </a:path>
                    </a:pathLst>
                  </a:custGeom>
                  <a:solidFill>
                    <a:srgbClr val="8FD0BA">
                      <a:alpha val="1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955" name="Graphic 3">
                  <a:extLst>
                    <a:ext uri="{FF2B5EF4-FFF2-40B4-BE49-F238E27FC236}">
                      <a16:creationId xmlns:a16="http://schemas.microsoft.com/office/drawing/2014/main" id="{D8438E3E-652D-EC45-678D-5863131AFFCA}"/>
                    </a:ext>
                  </a:extLst>
                </p:cNvPr>
                <p:cNvGrpSpPr/>
                <p:nvPr/>
              </p:nvGrpSpPr>
              <p:grpSpPr>
                <a:xfrm>
                  <a:off x="4886755" y="2574306"/>
                  <a:ext cx="216258" cy="118892"/>
                  <a:chOff x="4886755" y="2574306"/>
                  <a:chExt cx="216258" cy="118892"/>
                </a:xfrm>
              </p:grpSpPr>
              <p:sp>
                <p:nvSpPr>
                  <p:cNvPr id="956" name="Freeform: Shape 955">
                    <a:extLst>
                      <a:ext uri="{FF2B5EF4-FFF2-40B4-BE49-F238E27FC236}">
                        <a16:creationId xmlns:a16="http://schemas.microsoft.com/office/drawing/2014/main" id="{C36FEA3E-C080-9E03-CEC5-9A06183AB9B0}"/>
                      </a:ext>
                    </a:extLst>
                  </p:cNvPr>
                  <p:cNvSpPr/>
                  <p:nvPr/>
                </p:nvSpPr>
                <p:spPr>
                  <a:xfrm>
                    <a:off x="4886755" y="2574306"/>
                    <a:ext cx="216258" cy="118892"/>
                  </a:xfrm>
                  <a:custGeom>
                    <a:avLst/>
                    <a:gdLst>
                      <a:gd name="connsiteX0" fmla="*/ 446 w 216258"/>
                      <a:gd name="connsiteY0" fmla="*/ 12493 h 118892"/>
                      <a:gd name="connsiteX1" fmla="*/ 1475 w 216258"/>
                      <a:gd name="connsiteY1" fmla="*/ 9445 h 118892"/>
                      <a:gd name="connsiteX2" fmla="*/ 3199 w 216258"/>
                      <a:gd name="connsiteY2" fmla="*/ 6654 h 118892"/>
                      <a:gd name="connsiteX3" fmla="*/ 7380 w 216258"/>
                      <a:gd name="connsiteY3" fmla="*/ 2853 h 118892"/>
                      <a:gd name="connsiteX4" fmla="*/ 62263 w 216258"/>
                      <a:gd name="connsiteY4" fmla="*/ 12217 h 118892"/>
                      <a:gd name="connsiteX5" fmla="*/ 207643 w 216258"/>
                      <a:gd name="connsiteY5" fmla="*/ 90379 h 118892"/>
                      <a:gd name="connsiteX6" fmla="*/ 216083 w 216258"/>
                      <a:gd name="connsiteY6" fmla="*/ 101580 h 118892"/>
                      <a:gd name="connsiteX7" fmla="*/ 214787 w 216258"/>
                      <a:gd name="connsiteY7" fmla="*/ 110353 h 118892"/>
                      <a:gd name="connsiteX8" fmla="*/ 194842 w 216258"/>
                      <a:gd name="connsiteY8" fmla="*/ 117439 h 118892"/>
                      <a:gd name="connsiteX9" fmla="*/ 42213 w 216258"/>
                      <a:gd name="connsiteY9" fmla="*/ 54612 h 118892"/>
                      <a:gd name="connsiteX10" fmla="*/ 446 w 216258"/>
                      <a:gd name="connsiteY10" fmla="*/ 12493 h 11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258" h="118892">
                        <a:moveTo>
                          <a:pt x="446" y="12493"/>
                        </a:moveTo>
                        <a:cubicBezTo>
                          <a:pt x="722" y="11474"/>
                          <a:pt x="1008" y="10445"/>
                          <a:pt x="1475" y="9445"/>
                        </a:cubicBezTo>
                        <a:cubicBezTo>
                          <a:pt x="1970" y="8388"/>
                          <a:pt x="2589" y="7521"/>
                          <a:pt x="3199" y="6654"/>
                        </a:cubicBezTo>
                        <a:cubicBezTo>
                          <a:pt x="4351" y="5092"/>
                          <a:pt x="5780" y="3797"/>
                          <a:pt x="7380" y="2853"/>
                        </a:cubicBezTo>
                        <a:cubicBezTo>
                          <a:pt x="23992" y="-7110"/>
                          <a:pt x="62263" y="12217"/>
                          <a:pt x="62263" y="12217"/>
                        </a:cubicBezTo>
                        <a:lnTo>
                          <a:pt x="207643" y="90379"/>
                        </a:lnTo>
                        <a:cubicBezTo>
                          <a:pt x="212311" y="92589"/>
                          <a:pt x="215321" y="96865"/>
                          <a:pt x="216083" y="101580"/>
                        </a:cubicBezTo>
                        <a:cubicBezTo>
                          <a:pt x="216530" y="104514"/>
                          <a:pt x="216130" y="107524"/>
                          <a:pt x="214787" y="110353"/>
                        </a:cubicBezTo>
                        <a:cubicBezTo>
                          <a:pt x="211263" y="117801"/>
                          <a:pt x="202338" y="120992"/>
                          <a:pt x="194842" y="117439"/>
                        </a:cubicBezTo>
                        <a:lnTo>
                          <a:pt x="42213" y="54612"/>
                        </a:lnTo>
                        <a:cubicBezTo>
                          <a:pt x="42213" y="54622"/>
                          <a:pt x="-5059" y="33762"/>
                          <a:pt x="446" y="12493"/>
                        </a:cubicBezTo>
                        <a:close/>
                      </a:path>
                    </a:pathLst>
                  </a:custGeom>
                  <a:solidFill>
                    <a:srgbClr val="8FD0B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957" name="Freeform: Shape 956">
                    <a:extLst>
                      <a:ext uri="{FF2B5EF4-FFF2-40B4-BE49-F238E27FC236}">
                        <a16:creationId xmlns:a16="http://schemas.microsoft.com/office/drawing/2014/main" id="{36885E8C-ED15-DDA7-36C4-96F38389D008}"/>
                      </a:ext>
                    </a:extLst>
                  </p:cNvPr>
                  <p:cNvSpPr/>
                  <p:nvPr/>
                </p:nvSpPr>
                <p:spPr>
                  <a:xfrm>
                    <a:off x="4886764" y="2577150"/>
                    <a:ext cx="216248" cy="116048"/>
                  </a:xfrm>
                  <a:custGeom>
                    <a:avLst/>
                    <a:gdLst>
                      <a:gd name="connsiteX0" fmla="*/ 42204 w 216248"/>
                      <a:gd name="connsiteY0" fmla="*/ 51778 h 116048"/>
                      <a:gd name="connsiteX1" fmla="*/ 446 w 216248"/>
                      <a:gd name="connsiteY1" fmla="*/ 9639 h 116048"/>
                      <a:gd name="connsiteX2" fmla="*/ 1475 w 216248"/>
                      <a:gd name="connsiteY2" fmla="*/ 6591 h 116048"/>
                      <a:gd name="connsiteX3" fmla="*/ 3199 w 216248"/>
                      <a:gd name="connsiteY3" fmla="*/ 3800 h 116048"/>
                      <a:gd name="connsiteX4" fmla="*/ 7380 w 216248"/>
                      <a:gd name="connsiteY4" fmla="*/ 0 h 116048"/>
                      <a:gd name="connsiteX5" fmla="*/ 49405 w 216248"/>
                      <a:gd name="connsiteY5" fmla="*/ 36547 h 116048"/>
                      <a:gd name="connsiteX6" fmla="*/ 202033 w 216248"/>
                      <a:gd name="connsiteY6" fmla="*/ 99374 h 116048"/>
                      <a:gd name="connsiteX7" fmla="*/ 216073 w 216248"/>
                      <a:gd name="connsiteY7" fmla="*/ 98736 h 116048"/>
                      <a:gd name="connsiteX8" fmla="*/ 214778 w 216248"/>
                      <a:gd name="connsiteY8" fmla="*/ 107509 h 116048"/>
                      <a:gd name="connsiteX9" fmla="*/ 194832 w 216248"/>
                      <a:gd name="connsiteY9" fmla="*/ 114595 h 116048"/>
                      <a:gd name="connsiteX10" fmla="*/ 42204 w 216248"/>
                      <a:gd name="connsiteY10" fmla="*/ 51778 h 116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248" h="116048">
                        <a:moveTo>
                          <a:pt x="42204" y="51778"/>
                        </a:moveTo>
                        <a:cubicBezTo>
                          <a:pt x="42204" y="51778"/>
                          <a:pt x="-5059" y="30909"/>
                          <a:pt x="446" y="9639"/>
                        </a:cubicBezTo>
                        <a:cubicBezTo>
                          <a:pt x="722" y="8620"/>
                          <a:pt x="1008" y="7591"/>
                          <a:pt x="1475" y="6591"/>
                        </a:cubicBezTo>
                        <a:cubicBezTo>
                          <a:pt x="1970" y="5534"/>
                          <a:pt x="2589" y="4667"/>
                          <a:pt x="3199" y="3800"/>
                        </a:cubicBezTo>
                        <a:cubicBezTo>
                          <a:pt x="4351" y="2238"/>
                          <a:pt x="5780" y="943"/>
                          <a:pt x="7380" y="0"/>
                        </a:cubicBezTo>
                        <a:cubicBezTo>
                          <a:pt x="10133" y="19193"/>
                          <a:pt x="49405" y="36547"/>
                          <a:pt x="49405" y="36547"/>
                        </a:cubicBezTo>
                        <a:lnTo>
                          <a:pt x="202033" y="99374"/>
                        </a:lnTo>
                        <a:cubicBezTo>
                          <a:pt x="206700" y="101584"/>
                          <a:pt x="211920" y="101194"/>
                          <a:pt x="216073" y="98736"/>
                        </a:cubicBezTo>
                        <a:cubicBezTo>
                          <a:pt x="216521" y="101670"/>
                          <a:pt x="216121" y="104680"/>
                          <a:pt x="214778" y="107509"/>
                        </a:cubicBezTo>
                        <a:cubicBezTo>
                          <a:pt x="211254" y="114957"/>
                          <a:pt x="202328" y="118148"/>
                          <a:pt x="194832" y="114595"/>
                        </a:cubicBezTo>
                        <a:lnTo>
                          <a:pt x="42204" y="51778"/>
                        </a:lnTo>
                        <a:close/>
                      </a:path>
                    </a:pathLst>
                  </a:custGeom>
                  <a:solidFill>
                    <a:srgbClr val="8FD0BA">
                      <a:alpha val="1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</p:grpSp>
          <p:grpSp>
            <p:nvGrpSpPr>
              <p:cNvPr id="490" name="Graphic 3">
                <a:extLst>
                  <a:ext uri="{FF2B5EF4-FFF2-40B4-BE49-F238E27FC236}">
                    <a16:creationId xmlns:a16="http://schemas.microsoft.com/office/drawing/2014/main" id="{49639715-A6A3-C359-51CE-586E36B62B12}"/>
                  </a:ext>
                </a:extLst>
              </p:cNvPr>
              <p:cNvGrpSpPr/>
              <p:nvPr/>
            </p:nvGrpSpPr>
            <p:grpSpPr>
              <a:xfrm>
                <a:off x="6230736" y="2397756"/>
                <a:ext cx="489059" cy="1062171"/>
                <a:chOff x="6230736" y="2397756"/>
                <a:chExt cx="489059" cy="1062171"/>
              </a:xfrm>
            </p:grpSpPr>
            <p:sp>
              <p:nvSpPr>
                <p:cNvPr id="940" name="Freeform: Shape 939">
                  <a:extLst>
                    <a:ext uri="{FF2B5EF4-FFF2-40B4-BE49-F238E27FC236}">
                      <a16:creationId xmlns:a16="http://schemas.microsoft.com/office/drawing/2014/main" id="{0C8EEED4-F4B6-C7D4-8776-637DB6F9E41D}"/>
                    </a:ext>
                  </a:extLst>
                </p:cNvPr>
                <p:cNvSpPr/>
                <p:nvPr/>
              </p:nvSpPr>
              <p:spPr>
                <a:xfrm>
                  <a:off x="6357127" y="2717825"/>
                  <a:ext cx="230790" cy="742102"/>
                </a:xfrm>
                <a:custGeom>
                  <a:avLst/>
                  <a:gdLst>
                    <a:gd name="connsiteX0" fmla="*/ 230791 w 230790"/>
                    <a:gd name="connsiteY0" fmla="*/ 725281 h 742102"/>
                    <a:gd name="connsiteX1" fmla="*/ 219913 w 230790"/>
                    <a:gd name="connsiteY1" fmla="*/ 741045 h 742102"/>
                    <a:gd name="connsiteX2" fmla="*/ 213970 w 230790"/>
                    <a:gd name="connsiteY2" fmla="*/ 742102 h 742102"/>
                    <a:gd name="connsiteX3" fmla="*/ 16764 w 230790"/>
                    <a:gd name="connsiteY3" fmla="*/ 742102 h 742102"/>
                    <a:gd name="connsiteX4" fmla="*/ 0 w 230790"/>
                    <a:gd name="connsiteY4" fmla="*/ 725281 h 742102"/>
                    <a:gd name="connsiteX5" fmla="*/ 10935 w 230790"/>
                    <a:gd name="connsiteY5" fmla="*/ 709574 h 742102"/>
                    <a:gd name="connsiteX6" fmla="*/ 86773 w 230790"/>
                    <a:gd name="connsiteY6" fmla="*/ 686753 h 742102"/>
                    <a:gd name="connsiteX7" fmla="*/ 99403 w 230790"/>
                    <a:gd name="connsiteY7" fmla="*/ 16612 h 742102"/>
                    <a:gd name="connsiteX8" fmla="*/ 99450 w 230790"/>
                    <a:gd name="connsiteY8" fmla="*/ 14326 h 742102"/>
                    <a:gd name="connsiteX9" fmla="*/ 100612 w 230790"/>
                    <a:gd name="connsiteY9" fmla="*/ 8811 h 742102"/>
                    <a:gd name="connsiteX10" fmla="*/ 113614 w 230790"/>
                    <a:gd name="connsiteY10" fmla="*/ 0 h 742102"/>
                    <a:gd name="connsiteX11" fmla="*/ 127787 w 230790"/>
                    <a:gd name="connsiteY11" fmla="*/ 14278 h 742102"/>
                    <a:gd name="connsiteX12" fmla="*/ 143923 w 230790"/>
                    <a:gd name="connsiteY12" fmla="*/ 686762 h 742102"/>
                    <a:gd name="connsiteX13" fmla="*/ 219865 w 230790"/>
                    <a:gd name="connsiteY13" fmla="*/ 709584 h 742102"/>
                    <a:gd name="connsiteX14" fmla="*/ 230791 w 230790"/>
                    <a:gd name="connsiteY14" fmla="*/ 725281 h 74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0790" h="742102">
                      <a:moveTo>
                        <a:pt x="230791" y="725281"/>
                      </a:moveTo>
                      <a:cubicBezTo>
                        <a:pt x="230791" y="732501"/>
                        <a:pt x="226276" y="738654"/>
                        <a:pt x="219913" y="741045"/>
                      </a:cubicBezTo>
                      <a:cubicBezTo>
                        <a:pt x="218056" y="741731"/>
                        <a:pt x="216037" y="742102"/>
                        <a:pt x="213970" y="742102"/>
                      </a:cubicBezTo>
                      <a:lnTo>
                        <a:pt x="16764" y="742102"/>
                      </a:lnTo>
                      <a:cubicBezTo>
                        <a:pt x="7477" y="742102"/>
                        <a:pt x="0" y="734568"/>
                        <a:pt x="0" y="725281"/>
                      </a:cubicBezTo>
                      <a:cubicBezTo>
                        <a:pt x="0" y="718061"/>
                        <a:pt x="4563" y="711965"/>
                        <a:pt x="10935" y="709574"/>
                      </a:cubicBezTo>
                      <a:lnTo>
                        <a:pt x="86773" y="686753"/>
                      </a:lnTo>
                      <a:lnTo>
                        <a:pt x="99403" y="16612"/>
                      </a:lnTo>
                      <a:lnTo>
                        <a:pt x="99450" y="14326"/>
                      </a:lnTo>
                      <a:cubicBezTo>
                        <a:pt x="99508" y="12363"/>
                        <a:pt x="99927" y="10506"/>
                        <a:pt x="100612" y="8811"/>
                      </a:cubicBezTo>
                      <a:cubicBezTo>
                        <a:pt x="102794" y="3610"/>
                        <a:pt x="107775" y="0"/>
                        <a:pt x="113614" y="0"/>
                      </a:cubicBezTo>
                      <a:cubicBezTo>
                        <a:pt x="121310" y="0"/>
                        <a:pt x="127568" y="6315"/>
                        <a:pt x="127787" y="14278"/>
                      </a:cubicBezTo>
                      <a:lnTo>
                        <a:pt x="143923" y="686762"/>
                      </a:lnTo>
                      <a:lnTo>
                        <a:pt x="219865" y="709584"/>
                      </a:lnTo>
                      <a:cubicBezTo>
                        <a:pt x="226228" y="711956"/>
                        <a:pt x="230791" y="718061"/>
                        <a:pt x="230791" y="725281"/>
                      </a:cubicBezTo>
                      <a:close/>
                    </a:path>
                  </a:pathLst>
                </a:custGeom>
                <a:solidFill>
                  <a:srgbClr val="8FD0B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15" name="Freeform: Shape 914">
                  <a:extLst>
                    <a:ext uri="{FF2B5EF4-FFF2-40B4-BE49-F238E27FC236}">
                      <a16:creationId xmlns:a16="http://schemas.microsoft.com/office/drawing/2014/main" id="{F8BBCA1A-827F-738B-4A2F-B65E8CB0ABEB}"/>
                    </a:ext>
                  </a:extLst>
                </p:cNvPr>
                <p:cNvSpPr/>
                <p:nvPr/>
              </p:nvSpPr>
              <p:spPr>
                <a:xfrm>
                  <a:off x="6445596" y="2642758"/>
                  <a:ext cx="53854" cy="53854"/>
                </a:xfrm>
                <a:custGeom>
                  <a:avLst/>
                  <a:gdLst>
                    <a:gd name="connsiteX0" fmla="*/ 53854 w 53854"/>
                    <a:gd name="connsiteY0" fmla="*/ 26927 h 53854"/>
                    <a:gd name="connsiteX1" fmla="*/ 26927 w 53854"/>
                    <a:gd name="connsiteY1" fmla="*/ 53854 h 53854"/>
                    <a:gd name="connsiteX2" fmla="*/ 0 w 53854"/>
                    <a:gd name="connsiteY2" fmla="*/ 26927 h 53854"/>
                    <a:gd name="connsiteX3" fmla="*/ 26927 w 53854"/>
                    <a:gd name="connsiteY3" fmla="*/ 0 h 53854"/>
                    <a:gd name="connsiteX4" fmla="*/ 53854 w 53854"/>
                    <a:gd name="connsiteY4" fmla="*/ 26927 h 53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854" h="53854">
                      <a:moveTo>
                        <a:pt x="53854" y="26927"/>
                      </a:moveTo>
                      <a:cubicBezTo>
                        <a:pt x="53854" y="41796"/>
                        <a:pt x="41796" y="53854"/>
                        <a:pt x="26927" y="53854"/>
                      </a:cubicBezTo>
                      <a:cubicBezTo>
                        <a:pt x="12059" y="53854"/>
                        <a:pt x="0" y="41796"/>
                        <a:pt x="0" y="26927"/>
                      </a:cubicBezTo>
                      <a:cubicBezTo>
                        <a:pt x="0" y="12059"/>
                        <a:pt x="12059" y="0"/>
                        <a:pt x="26927" y="0"/>
                      </a:cubicBezTo>
                      <a:cubicBezTo>
                        <a:pt x="41796" y="0"/>
                        <a:pt x="53854" y="12059"/>
                        <a:pt x="53854" y="26927"/>
                      </a:cubicBezTo>
                      <a:close/>
                    </a:path>
                  </a:pathLst>
                </a:custGeom>
                <a:solidFill>
                  <a:srgbClr val="8FD0B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16" name="Freeform: Shape 915">
                  <a:extLst>
                    <a:ext uri="{FF2B5EF4-FFF2-40B4-BE49-F238E27FC236}">
                      <a16:creationId xmlns:a16="http://schemas.microsoft.com/office/drawing/2014/main" id="{4BBA7EDA-CAC0-A9F5-A499-EC446853DF9E}"/>
                    </a:ext>
                  </a:extLst>
                </p:cNvPr>
                <p:cNvSpPr/>
                <p:nvPr/>
              </p:nvSpPr>
              <p:spPr>
                <a:xfrm>
                  <a:off x="6445586" y="2642730"/>
                  <a:ext cx="53863" cy="53863"/>
                </a:xfrm>
                <a:custGeom>
                  <a:avLst/>
                  <a:gdLst>
                    <a:gd name="connsiteX0" fmla="*/ 53864 w 53863"/>
                    <a:gd name="connsiteY0" fmla="*/ 26956 h 53863"/>
                    <a:gd name="connsiteX1" fmla="*/ 26956 w 53863"/>
                    <a:gd name="connsiteY1" fmla="*/ 53864 h 53863"/>
                    <a:gd name="connsiteX2" fmla="*/ 17726 w 53863"/>
                    <a:gd name="connsiteY2" fmla="*/ 52216 h 53863"/>
                    <a:gd name="connsiteX3" fmla="*/ 17669 w 53863"/>
                    <a:gd name="connsiteY3" fmla="*/ 52216 h 53863"/>
                    <a:gd name="connsiteX4" fmla="*/ 0 w 53863"/>
                    <a:gd name="connsiteY4" fmla="*/ 26956 h 53863"/>
                    <a:gd name="connsiteX5" fmla="*/ 17669 w 53863"/>
                    <a:gd name="connsiteY5" fmla="*/ 1696 h 53863"/>
                    <a:gd name="connsiteX6" fmla="*/ 26956 w 53863"/>
                    <a:gd name="connsiteY6" fmla="*/ 0 h 53863"/>
                    <a:gd name="connsiteX7" fmla="*/ 53864 w 53863"/>
                    <a:gd name="connsiteY7" fmla="*/ 26956 h 5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63" h="53863">
                      <a:moveTo>
                        <a:pt x="53864" y="26956"/>
                      </a:moveTo>
                      <a:cubicBezTo>
                        <a:pt x="53864" y="41815"/>
                        <a:pt x="41815" y="53864"/>
                        <a:pt x="26956" y="53864"/>
                      </a:cubicBezTo>
                      <a:cubicBezTo>
                        <a:pt x="23717" y="53864"/>
                        <a:pt x="20593" y="53283"/>
                        <a:pt x="17726" y="52216"/>
                      </a:cubicBezTo>
                      <a:lnTo>
                        <a:pt x="17669" y="52216"/>
                      </a:lnTo>
                      <a:cubicBezTo>
                        <a:pt x="7325" y="48444"/>
                        <a:pt x="0" y="38576"/>
                        <a:pt x="0" y="26956"/>
                      </a:cubicBezTo>
                      <a:cubicBezTo>
                        <a:pt x="0" y="15335"/>
                        <a:pt x="7325" y="5467"/>
                        <a:pt x="17669" y="1696"/>
                      </a:cubicBezTo>
                      <a:cubicBezTo>
                        <a:pt x="20536" y="581"/>
                        <a:pt x="23717" y="0"/>
                        <a:pt x="26956" y="0"/>
                      </a:cubicBezTo>
                      <a:cubicBezTo>
                        <a:pt x="41824" y="0"/>
                        <a:pt x="53864" y="12097"/>
                        <a:pt x="53864" y="26956"/>
                      </a:cubicBezTo>
                      <a:close/>
                    </a:path>
                  </a:pathLst>
                </a:custGeom>
                <a:solidFill>
                  <a:srgbClr val="8FD0B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17" name="Freeform: Shape 916">
                  <a:extLst>
                    <a:ext uri="{FF2B5EF4-FFF2-40B4-BE49-F238E27FC236}">
                      <a16:creationId xmlns:a16="http://schemas.microsoft.com/office/drawing/2014/main" id="{0388A8D7-9C66-ED76-95FE-A087FD6C413B}"/>
                    </a:ext>
                  </a:extLst>
                </p:cNvPr>
                <p:cNvSpPr/>
                <p:nvPr/>
              </p:nvSpPr>
              <p:spPr>
                <a:xfrm>
                  <a:off x="6455978" y="2653141"/>
                  <a:ext cx="33089" cy="33089"/>
                </a:xfrm>
                <a:custGeom>
                  <a:avLst/>
                  <a:gdLst>
                    <a:gd name="connsiteX0" fmla="*/ 33090 w 33089"/>
                    <a:gd name="connsiteY0" fmla="*/ 16545 h 33089"/>
                    <a:gd name="connsiteX1" fmla="*/ 16545 w 33089"/>
                    <a:gd name="connsiteY1" fmla="*/ 33090 h 33089"/>
                    <a:gd name="connsiteX2" fmla="*/ 0 w 33089"/>
                    <a:gd name="connsiteY2" fmla="*/ 16545 h 33089"/>
                    <a:gd name="connsiteX3" fmla="*/ 16545 w 33089"/>
                    <a:gd name="connsiteY3" fmla="*/ 0 h 33089"/>
                    <a:gd name="connsiteX4" fmla="*/ 33090 w 33089"/>
                    <a:gd name="connsiteY4" fmla="*/ 16545 h 33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089" h="33089">
                      <a:moveTo>
                        <a:pt x="33090" y="16545"/>
                      </a:moveTo>
                      <a:cubicBezTo>
                        <a:pt x="33090" y="25679"/>
                        <a:pt x="25680" y="33090"/>
                        <a:pt x="16545" y="33090"/>
                      </a:cubicBezTo>
                      <a:cubicBezTo>
                        <a:pt x="7411" y="33090"/>
                        <a:pt x="0" y="25679"/>
                        <a:pt x="0" y="16545"/>
                      </a:cubicBezTo>
                      <a:cubicBezTo>
                        <a:pt x="0" y="7410"/>
                        <a:pt x="7411" y="0"/>
                        <a:pt x="16545" y="0"/>
                      </a:cubicBezTo>
                      <a:cubicBezTo>
                        <a:pt x="25680" y="0"/>
                        <a:pt x="33090" y="7401"/>
                        <a:pt x="33090" y="16545"/>
                      </a:cubicBezTo>
                      <a:close/>
                    </a:path>
                  </a:pathLst>
                </a:custGeom>
                <a:solidFill>
                  <a:srgbClr val="8FD0B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18" name="Freeform: Shape 917">
                  <a:extLst>
                    <a:ext uri="{FF2B5EF4-FFF2-40B4-BE49-F238E27FC236}">
                      <a16:creationId xmlns:a16="http://schemas.microsoft.com/office/drawing/2014/main" id="{A3B614A4-6F4B-3159-E162-4D0B434CC40C}"/>
                    </a:ext>
                  </a:extLst>
                </p:cNvPr>
                <p:cNvSpPr/>
                <p:nvPr/>
              </p:nvSpPr>
              <p:spPr>
                <a:xfrm>
                  <a:off x="6457978" y="2655141"/>
                  <a:ext cx="29089" cy="29089"/>
                </a:xfrm>
                <a:custGeom>
                  <a:avLst/>
                  <a:gdLst>
                    <a:gd name="connsiteX0" fmla="*/ 29090 w 29089"/>
                    <a:gd name="connsiteY0" fmla="*/ 14545 h 29089"/>
                    <a:gd name="connsiteX1" fmla="*/ 14545 w 29089"/>
                    <a:gd name="connsiteY1" fmla="*/ 29089 h 29089"/>
                    <a:gd name="connsiteX2" fmla="*/ 0 w 29089"/>
                    <a:gd name="connsiteY2" fmla="*/ 14545 h 29089"/>
                    <a:gd name="connsiteX3" fmla="*/ 14545 w 29089"/>
                    <a:gd name="connsiteY3" fmla="*/ 0 h 29089"/>
                    <a:gd name="connsiteX4" fmla="*/ 29090 w 29089"/>
                    <a:gd name="connsiteY4" fmla="*/ 14545 h 2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89" h="29089">
                      <a:moveTo>
                        <a:pt x="29090" y="14545"/>
                      </a:moveTo>
                      <a:cubicBezTo>
                        <a:pt x="29090" y="22574"/>
                        <a:pt x="22574" y="29089"/>
                        <a:pt x="14545" y="29089"/>
                      </a:cubicBezTo>
                      <a:cubicBezTo>
                        <a:pt x="6515" y="29089"/>
                        <a:pt x="0" y="22574"/>
                        <a:pt x="0" y="14545"/>
                      </a:cubicBezTo>
                      <a:cubicBezTo>
                        <a:pt x="0" y="6515"/>
                        <a:pt x="6515" y="0"/>
                        <a:pt x="14545" y="0"/>
                      </a:cubicBezTo>
                      <a:cubicBezTo>
                        <a:pt x="22574" y="0"/>
                        <a:pt x="29090" y="6515"/>
                        <a:pt x="29090" y="14545"/>
                      </a:cubicBezTo>
                      <a:close/>
                    </a:path>
                  </a:pathLst>
                </a:custGeom>
                <a:solidFill>
                  <a:srgbClr val="8FD0B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19" name="Freeform: Shape 918">
                  <a:extLst>
                    <a:ext uri="{FF2B5EF4-FFF2-40B4-BE49-F238E27FC236}">
                      <a16:creationId xmlns:a16="http://schemas.microsoft.com/office/drawing/2014/main" id="{C8E834CF-77D8-8FDE-B525-BEFBAE8B1474}"/>
                    </a:ext>
                  </a:extLst>
                </p:cNvPr>
                <p:cNvSpPr/>
                <p:nvPr/>
              </p:nvSpPr>
              <p:spPr>
                <a:xfrm>
                  <a:off x="6465017" y="2662180"/>
                  <a:ext cx="15011" cy="15011"/>
                </a:xfrm>
                <a:custGeom>
                  <a:avLst/>
                  <a:gdLst>
                    <a:gd name="connsiteX0" fmla="*/ 15011 w 15011"/>
                    <a:gd name="connsiteY0" fmla="*/ 7506 h 15011"/>
                    <a:gd name="connsiteX1" fmla="*/ 7506 w 15011"/>
                    <a:gd name="connsiteY1" fmla="*/ 15011 h 15011"/>
                    <a:gd name="connsiteX2" fmla="*/ 0 w 15011"/>
                    <a:gd name="connsiteY2" fmla="*/ 7506 h 15011"/>
                    <a:gd name="connsiteX3" fmla="*/ 7506 w 15011"/>
                    <a:gd name="connsiteY3" fmla="*/ 0 h 15011"/>
                    <a:gd name="connsiteX4" fmla="*/ 15011 w 15011"/>
                    <a:gd name="connsiteY4" fmla="*/ 7506 h 1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11" h="15011">
                      <a:moveTo>
                        <a:pt x="15011" y="7506"/>
                      </a:moveTo>
                      <a:cubicBezTo>
                        <a:pt x="15011" y="11649"/>
                        <a:pt x="11649" y="15011"/>
                        <a:pt x="7506" y="15011"/>
                      </a:cubicBezTo>
                      <a:cubicBezTo>
                        <a:pt x="3362" y="15011"/>
                        <a:pt x="0" y="11649"/>
                        <a:pt x="0" y="7506"/>
                      </a:cubicBezTo>
                      <a:cubicBezTo>
                        <a:pt x="0" y="3362"/>
                        <a:pt x="3362" y="0"/>
                        <a:pt x="7506" y="0"/>
                      </a:cubicBezTo>
                      <a:cubicBezTo>
                        <a:pt x="11649" y="-10"/>
                        <a:pt x="15011" y="3353"/>
                        <a:pt x="15011" y="7506"/>
                      </a:cubicBezTo>
                      <a:close/>
                    </a:path>
                  </a:pathLst>
                </a:custGeom>
                <a:solidFill>
                  <a:srgbClr val="8FD0B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20" name="Freeform: Shape 919">
                  <a:extLst>
                    <a:ext uri="{FF2B5EF4-FFF2-40B4-BE49-F238E27FC236}">
                      <a16:creationId xmlns:a16="http://schemas.microsoft.com/office/drawing/2014/main" id="{AECC7342-A508-E38C-72BE-30EA6ABF0DB0}"/>
                    </a:ext>
                  </a:extLst>
                </p:cNvPr>
                <p:cNvSpPr/>
                <p:nvPr/>
              </p:nvSpPr>
              <p:spPr>
                <a:xfrm>
                  <a:off x="6466560" y="2663723"/>
                  <a:ext cx="11915" cy="11925"/>
                </a:xfrm>
                <a:custGeom>
                  <a:avLst/>
                  <a:gdLst>
                    <a:gd name="connsiteX0" fmla="*/ 11916 w 11915"/>
                    <a:gd name="connsiteY0" fmla="*/ 5963 h 11925"/>
                    <a:gd name="connsiteX1" fmla="*/ 5963 w 11915"/>
                    <a:gd name="connsiteY1" fmla="*/ 11925 h 11925"/>
                    <a:gd name="connsiteX2" fmla="*/ 0 w 11915"/>
                    <a:gd name="connsiteY2" fmla="*/ 5963 h 11925"/>
                    <a:gd name="connsiteX3" fmla="*/ 5963 w 11915"/>
                    <a:gd name="connsiteY3" fmla="*/ 0 h 11925"/>
                    <a:gd name="connsiteX4" fmla="*/ 11916 w 11915"/>
                    <a:gd name="connsiteY4" fmla="*/ 5963 h 11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15" h="11925">
                      <a:moveTo>
                        <a:pt x="11916" y="5963"/>
                      </a:moveTo>
                      <a:cubicBezTo>
                        <a:pt x="11916" y="9258"/>
                        <a:pt x="9249" y="11925"/>
                        <a:pt x="5963" y="11925"/>
                      </a:cubicBezTo>
                      <a:cubicBezTo>
                        <a:pt x="2667" y="11925"/>
                        <a:pt x="0" y="9258"/>
                        <a:pt x="0" y="5963"/>
                      </a:cubicBezTo>
                      <a:cubicBezTo>
                        <a:pt x="0" y="2676"/>
                        <a:pt x="2667" y="0"/>
                        <a:pt x="5963" y="0"/>
                      </a:cubicBezTo>
                      <a:cubicBezTo>
                        <a:pt x="9249" y="0"/>
                        <a:pt x="11916" y="2667"/>
                        <a:pt x="11916" y="5963"/>
                      </a:cubicBezTo>
                      <a:close/>
                    </a:path>
                  </a:pathLst>
                </a:custGeom>
                <a:solidFill>
                  <a:srgbClr val="8FD0B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21" name="Freeform: Shape 920">
                  <a:extLst>
                    <a:ext uri="{FF2B5EF4-FFF2-40B4-BE49-F238E27FC236}">
                      <a16:creationId xmlns:a16="http://schemas.microsoft.com/office/drawing/2014/main" id="{C2B404D2-A515-2330-4B8C-9D5180763FD9}"/>
                    </a:ext>
                  </a:extLst>
                </p:cNvPr>
                <p:cNvSpPr/>
                <p:nvPr/>
              </p:nvSpPr>
              <p:spPr>
                <a:xfrm>
                  <a:off x="6463255" y="2642730"/>
                  <a:ext cx="36194" cy="53863"/>
                </a:xfrm>
                <a:custGeom>
                  <a:avLst/>
                  <a:gdLst>
                    <a:gd name="connsiteX0" fmla="*/ 36195 w 36194"/>
                    <a:gd name="connsiteY0" fmla="*/ 26956 h 53863"/>
                    <a:gd name="connsiteX1" fmla="*/ 9287 w 36194"/>
                    <a:gd name="connsiteY1" fmla="*/ 53864 h 53863"/>
                    <a:gd name="connsiteX2" fmla="*/ 57 w 36194"/>
                    <a:gd name="connsiteY2" fmla="*/ 52216 h 53863"/>
                    <a:gd name="connsiteX3" fmla="*/ 17621 w 36194"/>
                    <a:gd name="connsiteY3" fmla="*/ 26956 h 53863"/>
                    <a:gd name="connsiteX4" fmla="*/ 0 w 36194"/>
                    <a:gd name="connsiteY4" fmla="*/ 1696 h 53863"/>
                    <a:gd name="connsiteX5" fmla="*/ 9287 w 36194"/>
                    <a:gd name="connsiteY5" fmla="*/ 0 h 53863"/>
                    <a:gd name="connsiteX6" fmla="*/ 36195 w 36194"/>
                    <a:gd name="connsiteY6" fmla="*/ 26956 h 5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94" h="53863">
                      <a:moveTo>
                        <a:pt x="36195" y="26956"/>
                      </a:moveTo>
                      <a:cubicBezTo>
                        <a:pt x="36195" y="41815"/>
                        <a:pt x="24146" y="53864"/>
                        <a:pt x="9287" y="53864"/>
                      </a:cubicBezTo>
                      <a:cubicBezTo>
                        <a:pt x="6048" y="53864"/>
                        <a:pt x="2924" y="53283"/>
                        <a:pt x="57" y="52216"/>
                      </a:cubicBezTo>
                      <a:cubicBezTo>
                        <a:pt x="10296" y="48397"/>
                        <a:pt x="17621" y="38576"/>
                        <a:pt x="17621" y="26956"/>
                      </a:cubicBezTo>
                      <a:cubicBezTo>
                        <a:pt x="17621" y="15335"/>
                        <a:pt x="10249" y="5515"/>
                        <a:pt x="0" y="1696"/>
                      </a:cubicBezTo>
                      <a:cubicBezTo>
                        <a:pt x="2867" y="581"/>
                        <a:pt x="6048" y="0"/>
                        <a:pt x="9287" y="0"/>
                      </a:cubicBezTo>
                      <a:cubicBezTo>
                        <a:pt x="24155" y="0"/>
                        <a:pt x="36195" y="12097"/>
                        <a:pt x="36195" y="26956"/>
                      </a:cubicBezTo>
                      <a:close/>
                    </a:path>
                  </a:pathLst>
                </a:custGeom>
                <a:solidFill>
                  <a:srgbClr val="8FD0BA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922" name="Graphic 3">
                  <a:extLst>
                    <a:ext uri="{FF2B5EF4-FFF2-40B4-BE49-F238E27FC236}">
                      <a16:creationId xmlns:a16="http://schemas.microsoft.com/office/drawing/2014/main" id="{D9EC12E5-2D16-5F31-05A0-79C24F7A8587}"/>
                    </a:ext>
                  </a:extLst>
                </p:cNvPr>
                <p:cNvGrpSpPr/>
                <p:nvPr/>
              </p:nvGrpSpPr>
              <p:grpSpPr>
                <a:xfrm>
                  <a:off x="6467865" y="2629414"/>
                  <a:ext cx="9296" cy="18992"/>
                  <a:chOff x="6467865" y="2629414"/>
                  <a:chExt cx="9296" cy="18992"/>
                </a:xfrm>
              </p:grpSpPr>
              <p:sp>
                <p:nvSpPr>
                  <p:cNvPr id="938" name="Freeform: Shape 937">
                    <a:extLst>
                      <a:ext uri="{FF2B5EF4-FFF2-40B4-BE49-F238E27FC236}">
                        <a16:creationId xmlns:a16="http://schemas.microsoft.com/office/drawing/2014/main" id="{601D4A79-2548-8BD8-D8CC-A64DE2F83320}"/>
                      </a:ext>
                    </a:extLst>
                  </p:cNvPr>
                  <p:cNvSpPr/>
                  <p:nvPr/>
                </p:nvSpPr>
                <p:spPr>
                  <a:xfrm>
                    <a:off x="6467865" y="2629414"/>
                    <a:ext cx="9296" cy="18992"/>
                  </a:xfrm>
                  <a:custGeom>
                    <a:avLst/>
                    <a:gdLst>
                      <a:gd name="connsiteX0" fmla="*/ 9297 w 9296"/>
                      <a:gd name="connsiteY0" fmla="*/ 4610 h 18992"/>
                      <a:gd name="connsiteX1" fmla="*/ 9297 w 9296"/>
                      <a:gd name="connsiteY1" fmla="*/ 14373 h 18992"/>
                      <a:gd name="connsiteX2" fmla="*/ 4677 w 9296"/>
                      <a:gd name="connsiteY2" fmla="*/ 18993 h 18992"/>
                      <a:gd name="connsiteX3" fmla="*/ 3029 w 9296"/>
                      <a:gd name="connsiteY3" fmla="*/ 18669 h 18992"/>
                      <a:gd name="connsiteX4" fmla="*/ 0 w 9296"/>
                      <a:gd name="connsiteY4" fmla="*/ 14373 h 18992"/>
                      <a:gd name="connsiteX5" fmla="*/ 0 w 9296"/>
                      <a:gd name="connsiteY5" fmla="*/ 4610 h 18992"/>
                      <a:gd name="connsiteX6" fmla="*/ 3029 w 9296"/>
                      <a:gd name="connsiteY6" fmla="*/ 314 h 18992"/>
                      <a:gd name="connsiteX7" fmla="*/ 4677 w 9296"/>
                      <a:gd name="connsiteY7" fmla="*/ 0 h 18992"/>
                      <a:gd name="connsiteX8" fmla="*/ 9297 w 9296"/>
                      <a:gd name="connsiteY8" fmla="*/ 4610 h 1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296" h="18992">
                        <a:moveTo>
                          <a:pt x="9297" y="4610"/>
                        </a:moveTo>
                        <a:lnTo>
                          <a:pt x="9297" y="14373"/>
                        </a:lnTo>
                        <a:cubicBezTo>
                          <a:pt x="9297" y="16926"/>
                          <a:pt x="7230" y="18993"/>
                          <a:pt x="4677" y="18993"/>
                        </a:cubicBezTo>
                        <a:cubicBezTo>
                          <a:pt x="4096" y="18993"/>
                          <a:pt x="3515" y="18888"/>
                          <a:pt x="3029" y="18669"/>
                        </a:cubicBezTo>
                        <a:cubicBezTo>
                          <a:pt x="1229" y="18031"/>
                          <a:pt x="0" y="16335"/>
                          <a:pt x="0" y="14373"/>
                        </a:cubicBezTo>
                        <a:lnTo>
                          <a:pt x="0" y="4610"/>
                        </a:lnTo>
                        <a:cubicBezTo>
                          <a:pt x="0" y="2648"/>
                          <a:pt x="1219" y="953"/>
                          <a:pt x="3029" y="314"/>
                        </a:cubicBezTo>
                        <a:cubicBezTo>
                          <a:pt x="3505" y="105"/>
                          <a:pt x="4086" y="0"/>
                          <a:pt x="4677" y="0"/>
                        </a:cubicBezTo>
                        <a:cubicBezTo>
                          <a:pt x="7230" y="0"/>
                          <a:pt x="9297" y="2067"/>
                          <a:pt x="9297" y="4610"/>
                        </a:cubicBezTo>
                        <a:close/>
                      </a:path>
                    </a:pathLst>
                  </a:custGeom>
                  <a:solidFill>
                    <a:srgbClr val="8FD0B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939" name="Freeform: Shape 938">
                    <a:extLst>
                      <a:ext uri="{FF2B5EF4-FFF2-40B4-BE49-F238E27FC236}">
                        <a16:creationId xmlns:a16="http://schemas.microsoft.com/office/drawing/2014/main" id="{0206A389-D884-DC10-90F3-84517195B889}"/>
                      </a:ext>
                    </a:extLst>
                  </p:cNvPr>
                  <p:cNvSpPr/>
                  <p:nvPr/>
                </p:nvSpPr>
                <p:spPr>
                  <a:xfrm>
                    <a:off x="6470894" y="2629414"/>
                    <a:ext cx="6267" cy="18992"/>
                  </a:xfrm>
                  <a:custGeom>
                    <a:avLst/>
                    <a:gdLst>
                      <a:gd name="connsiteX0" fmla="*/ 6267 w 6267"/>
                      <a:gd name="connsiteY0" fmla="*/ 4610 h 18992"/>
                      <a:gd name="connsiteX1" fmla="*/ 6267 w 6267"/>
                      <a:gd name="connsiteY1" fmla="*/ 14373 h 18992"/>
                      <a:gd name="connsiteX2" fmla="*/ 1648 w 6267"/>
                      <a:gd name="connsiteY2" fmla="*/ 18993 h 18992"/>
                      <a:gd name="connsiteX3" fmla="*/ 0 w 6267"/>
                      <a:gd name="connsiteY3" fmla="*/ 18669 h 18992"/>
                      <a:gd name="connsiteX4" fmla="*/ 2915 w 6267"/>
                      <a:gd name="connsiteY4" fmla="*/ 14373 h 18992"/>
                      <a:gd name="connsiteX5" fmla="*/ 2915 w 6267"/>
                      <a:gd name="connsiteY5" fmla="*/ 4610 h 18992"/>
                      <a:gd name="connsiteX6" fmla="*/ 0 w 6267"/>
                      <a:gd name="connsiteY6" fmla="*/ 314 h 18992"/>
                      <a:gd name="connsiteX7" fmla="*/ 1648 w 6267"/>
                      <a:gd name="connsiteY7" fmla="*/ 0 h 18992"/>
                      <a:gd name="connsiteX8" fmla="*/ 6267 w 6267"/>
                      <a:gd name="connsiteY8" fmla="*/ 4610 h 1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267" h="18992">
                        <a:moveTo>
                          <a:pt x="6267" y="4610"/>
                        </a:moveTo>
                        <a:lnTo>
                          <a:pt x="6267" y="14373"/>
                        </a:lnTo>
                        <a:cubicBezTo>
                          <a:pt x="6267" y="16926"/>
                          <a:pt x="4200" y="18993"/>
                          <a:pt x="1648" y="18993"/>
                        </a:cubicBezTo>
                        <a:cubicBezTo>
                          <a:pt x="1067" y="18993"/>
                          <a:pt x="486" y="18888"/>
                          <a:pt x="0" y="18669"/>
                        </a:cubicBezTo>
                        <a:cubicBezTo>
                          <a:pt x="1695" y="17983"/>
                          <a:pt x="2915" y="16335"/>
                          <a:pt x="2915" y="14373"/>
                        </a:cubicBezTo>
                        <a:lnTo>
                          <a:pt x="2915" y="4610"/>
                        </a:lnTo>
                        <a:cubicBezTo>
                          <a:pt x="2915" y="2648"/>
                          <a:pt x="1695" y="1000"/>
                          <a:pt x="0" y="314"/>
                        </a:cubicBezTo>
                        <a:cubicBezTo>
                          <a:pt x="476" y="105"/>
                          <a:pt x="1057" y="0"/>
                          <a:pt x="1648" y="0"/>
                        </a:cubicBezTo>
                        <a:cubicBezTo>
                          <a:pt x="4200" y="0"/>
                          <a:pt x="6267" y="2067"/>
                          <a:pt x="6267" y="4610"/>
                        </a:cubicBezTo>
                        <a:close/>
                      </a:path>
                    </a:pathLst>
                  </a:custGeom>
                  <a:solidFill>
                    <a:srgbClr val="8FD0BA">
                      <a:alpha val="1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923" name="Graphic 3">
                  <a:extLst>
                    <a:ext uri="{FF2B5EF4-FFF2-40B4-BE49-F238E27FC236}">
                      <a16:creationId xmlns:a16="http://schemas.microsoft.com/office/drawing/2014/main" id="{F92FF1F3-D0EB-98A2-5BA4-9EC1FC1CAAFD}"/>
                    </a:ext>
                  </a:extLst>
                </p:cNvPr>
                <p:cNvGrpSpPr/>
                <p:nvPr/>
              </p:nvGrpSpPr>
              <p:grpSpPr>
                <a:xfrm>
                  <a:off x="6491857" y="2674855"/>
                  <a:ext cx="18262" cy="12975"/>
                  <a:chOff x="6491857" y="2674855"/>
                  <a:chExt cx="18262" cy="12975"/>
                </a:xfrm>
              </p:grpSpPr>
              <p:sp>
                <p:nvSpPr>
                  <p:cNvPr id="936" name="Freeform: Shape 935">
                    <a:extLst>
                      <a:ext uri="{FF2B5EF4-FFF2-40B4-BE49-F238E27FC236}">
                        <a16:creationId xmlns:a16="http://schemas.microsoft.com/office/drawing/2014/main" id="{6DA76D83-41C4-68C4-D1FD-5955D10EDC12}"/>
                      </a:ext>
                    </a:extLst>
                  </p:cNvPr>
                  <p:cNvSpPr/>
                  <p:nvPr/>
                </p:nvSpPr>
                <p:spPr>
                  <a:xfrm>
                    <a:off x="6491857" y="2674855"/>
                    <a:ext cx="18256" cy="12975"/>
                  </a:xfrm>
                  <a:custGeom>
                    <a:avLst/>
                    <a:gdLst>
                      <a:gd name="connsiteX0" fmla="*/ 11907 w 18256"/>
                      <a:gd name="connsiteY0" fmla="*/ 12633 h 12975"/>
                      <a:gd name="connsiteX1" fmla="*/ 2868 w 18256"/>
                      <a:gd name="connsiteY1" fmla="*/ 8937 h 12975"/>
                      <a:gd name="connsiteX2" fmla="*/ 344 w 18256"/>
                      <a:gd name="connsiteY2" fmla="*/ 2917 h 12975"/>
                      <a:gd name="connsiteX3" fmla="*/ 1258 w 18256"/>
                      <a:gd name="connsiteY3" fmla="*/ 1517 h 12975"/>
                      <a:gd name="connsiteX4" fmla="*/ 6383 w 18256"/>
                      <a:gd name="connsiteY4" fmla="*/ 345 h 12975"/>
                      <a:gd name="connsiteX5" fmla="*/ 15422 w 18256"/>
                      <a:gd name="connsiteY5" fmla="*/ 4041 h 12975"/>
                      <a:gd name="connsiteX6" fmla="*/ 18251 w 18256"/>
                      <a:gd name="connsiteY6" fmla="*/ 8470 h 12975"/>
                      <a:gd name="connsiteX7" fmla="*/ 17927 w 18256"/>
                      <a:gd name="connsiteY7" fmla="*/ 10118 h 12975"/>
                      <a:gd name="connsiteX8" fmla="*/ 11907 w 18256"/>
                      <a:gd name="connsiteY8" fmla="*/ 12633 h 12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256" h="12975">
                        <a:moveTo>
                          <a:pt x="11907" y="12633"/>
                        </a:moveTo>
                        <a:lnTo>
                          <a:pt x="2868" y="8937"/>
                        </a:lnTo>
                        <a:cubicBezTo>
                          <a:pt x="506" y="7975"/>
                          <a:pt x="-618" y="5270"/>
                          <a:pt x="344" y="2917"/>
                        </a:cubicBezTo>
                        <a:cubicBezTo>
                          <a:pt x="563" y="2374"/>
                          <a:pt x="887" y="1879"/>
                          <a:pt x="1258" y="1517"/>
                        </a:cubicBezTo>
                        <a:cubicBezTo>
                          <a:pt x="2535" y="88"/>
                          <a:pt x="4564" y="-398"/>
                          <a:pt x="6383" y="345"/>
                        </a:cubicBezTo>
                        <a:lnTo>
                          <a:pt x="15422" y="4041"/>
                        </a:lnTo>
                        <a:cubicBezTo>
                          <a:pt x="17241" y="4784"/>
                          <a:pt x="18346" y="6556"/>
                          <a:pt x="18251" y="8470"/>
                        </a:cubicBezTo>
                        <a:cubicBezTo>
                          <a:pt x="18270" y="8994"/>
                          <a:pt x="18146" y="9575"/>
                          <a:pt x="17927" y="10118"/>
                        </a:cubicBezTo>
                        <a:cubicBezTo>
                          <a:pt x="16965" y="12461"/>
                          <a:pt x="14260" y="13595"/>
                          <a:pt x="11907" y="12633"/>
                        </a:cubicBezTo>
                        <a:close/>
                      </a:path>
                    </a:pathLst>
                  </a:custGeom>
                  <a:solidFill>
                    <a:srgbClr val="8FD0B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937" name="Freeform: Shape 936">
                    <a:extLst>
                      <a:ext uri="{FF2B5EF4-FFF2-40B4-BE49-F238E27FC236}">
                        <a16:creationId xmlns:a16="http://schemas.microsoft.com/office/drawing/2014/main" id="{6C4D25B2-9244-B541-504A-8F9C6B674FC1}"/>
                      </a:ext>
                    </a:extLst>
                  </p:cNvPr>
                  <p:cNvSpPr/>
                  <p:nvPr/>
                </p:nvSpPr>
                <p:spPr>
                  <a:xfrm>
                    <a:off x="6491857" y="2676372"/>
                    <a:ext cx="18262" cy="11458"/>
                  </a:xfrm>
                  <a:custGeom>
                    <a:avLst/>
                    <a:gdLst>
                      <a:gd name="connsiteX0" fmla="*/ 11907 w 18262"/>
                      <a:gd name="connsiteY0" fmla="*/ 11116 h 11458"/>
                      <a:gd name="connsiteX1" fmla="*/ 2868 w 18262"/>
                      <a:gd name="connsiteY1" fmla="*/ 7420 h 11458"/>
                      <a:gd name="connsiteX2" fmla="*/ 344 w 18262"/>
                      <a:gd name="connsiteY2" fmla="*/ 1400 h 11458"/>
                      <a:gd name="connsiteX3" fmla="*/ 1258 w 18262"/>
                      <a:gd name="connsiteY3" fmla="*/ 0 h 11458"/>
                      <a:gd name="connsiteX4" fmla="*/ 4135 w 18262"/>
                      <a:gd name="connsiteY4" fmla="*/ 4324 h 11458"/>
                      <a:gd name="connsiteX5" fmla="*/ 13174 w 18262"/>
                      <a:gd name="connsiteY5" fmla="*/ 8020 h 11458"/>
                      <a:gd name="connsiteX6" fmla="*/ 18260 w 18262"/>
                      <a:gd name="connsiteY6" fmla="*/ 6944 h 11458"/>
                      <a:gd name="connsiteX7" fmla="*/ 17937 w 18262"/>
                      <a:gd name="connsiteY7" fmla="*/ 8592 h 11458"/>
                      <a:gd name="connsiteX8" fmla="*/ 11907 w 18262"/>
                      <a:gd name="connsiteY8" fmla="*/ 11116 h 11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262" h="11458">
                        <a:moveTo>
                          <a:pt x="11907" y="11116"/>
                        </a:moveTo>
                        <a:lnTo>
                          <a:pt x="2868" y="7420"/>
                        </a:lnTo>
                        <a:cubicBezTo>
                          <a:pt x="506" y="6458"/>
                          <a:pt x="-618" y="3753"/>
                          <a:pt x="344" y="1400"/>
                        </a:cubicBezTo>
                        <a:cubicBezTo>
                          <a:pt x="563" y="857"/>
                          <a:pt x="887" y="362"/>
                          <a:pt x="1258" y="0"/>
                        </a:cubicBezTo>
                        <a:cubicBezTo>
                          <a:pt x="1249" y="1829"/>
                          <a:pt x="2316" y="3581"/>
                          <a:pt x="4135" y="4324"/>
                        </a:cubicBezTo>
                        <a:lnTo>
                          <a:pt x="13174" y="8020"/>
                        </a:lnTo>
                        <a:cubicBezTo>
                          <a:pt x="14993" y="8763"/>
                          <a:pt x="16975" y="8258"/>
                          <a:pt x="18260" y="6944"/>
                        </a:cubicBezTo>
                        <a:cubicBezTo>
                          <a:pt x="18280" y="7468"/>
                          <a:pt x="18156" y="8049"/>
                          <a:pt x="17937" y="8592"/>
                        </a:cubicBezTo>
                        <a:cubicBezTo>
                          <a:pt x="16965" y="10944"/>
                          <a:pt x="14260" y="12078"/>
                          <a:pt x="11907" y="11116"/>
                        </a:cubicBezTo>
                        <a:close/>
                      </a:path>
                    </a:pathLst>
                  </a:custGeom>
                  <a:solidFill>
                    <a:srgbClr val="8FD0BA">
                      <a:alpha val="1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924" name="Graphic 3">
                  <a:extLst>
                    <a:ext uri="{FF2B5EF4-FFF2-40B4-BE49-F238E27FC236}">
                      <a16:creationId xmlns:a16="http://schemas.microsoft.com/office/drawing/2014/main" id="{C52BEFB8-0AA8-32BD-85BF-E9FBA0F8230B}"/>
                    </a:ext>
                  </a:extLst>
                </p:cNvPr>
                <p:cNvGrpSpPr/>
                <p:nvPr/>
              </p:nvGrpSpPr>
              <p:grpSpPr>
                <a:xfrm>
                  <a:off x="6435969" y="2676576"/>
                  <a:ext cx="17976" cy="13625"/>
                  <a:chOff x="6435969" y="2676576"/>
                  <a:chExt cx="17976" cy="13625"/>
                </a:xfrm>
              </p:grpSpPr>
              <p:sp>
                <p:nvSpPr>
                  <p:cNvPr id="934" name="Freeform: Shape 933">
                    <a:extLst>
                      <a:ext uri="{FF2B5EF4-FFF2-40B4-BE49-F238E27FC236}">
                        <a16:creationId xmlns:a16="http://schemas.microsoft.com/office/drawing/2014/main" id="{8261C058-C5D0-4236-80B1-C303DA401E39}"/>
                      </a:ext>
                    </a:extLst>
                  </p:cNvPr>
                  <p:cNvSpPr/>
                  <p:nvPr/>
                </p:nvSpPr>
                <p:spPr>
                  <a:xfrm>
                    <a:off x="6435969" y="2676576"/>
                    <a:ext cx="17976" cy="13625"/>
                  </a:xfrm>
                  <a:custGeom>
                    <a:avLst/>
                    <a:gdLst>
                      <a:gd name="connsiteX0" fmla="*/ 2559 w 17976"/>
                      <a:gd name="connsiteY0" fmla="*/ 4835 h 13625"/>
                      <a:gd name="connsiteX1" fmla="*/ 11303 w 17976"/>
                      <a:gd name="connsiteY1" fmla="*/ 482 h 13625"/>
                      <a:gd name="connsiteX2" fmla="*/ 17494 w 17976"/>
                      <a:gd name="connsiteY2" fmla="*/ 2559 h 13625"/>
                      <a:gd name="connsiteX3" fmla="*/ 17942 w 17976"/>
                      <a:gd name="connsiteY3" fmla="*/ 4168 h 13625"/>
                      <a:gd name="connsiteX4" fmla="*/ 15446 w 17976"/>
                      <a:gd name="connsiteY4" fmla="*/ 8788 h 13625"/>
                      <a:gd name="connsiteX5" fmla="*/ 6702 w 17976"/>
                      <a:gd name="connsiteY5" fmla="*/ 13141 h 13625"/>
                      <a:gd name="connsiteX6" fmla="*/ 1502 w 17976"/>
                      <a:gd name="connsiteY6" fmla="*/ 12350 h 13625"/>
                      <a:gd name="connsiteX7" fmla="*/ 482 w 17976"/>
                      <a:gd name="connsiteY7" fmla="*/ 11017 h 13625"/>
                      <a:gd name="connsiteX8" fmla="*/ 2559 w 17976"/>
                      <a:gd name="connsiteY8" fmla="*/ 4835 h 13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76" h="13625">
                        <a:moveTo>
                          <a:pt x="2559" y="4835"/>
                        </a:moveTo>
                        <a:lnTo>
                          <a:pt x="11303" y="482"/>
                        </a:lnTo>
                        <a:cubicBezTo>
                          <a:pt x="13579" y="-651"/>
                          <a:pt x="16361" y="282"/>
                          <a:pt x="17494" y="2559"/>
                        </a:cubicBezTo>
                        <a:cubicBezTo>
                          <a:pt x="17751" y="3083"/>
                          <a:pt x="17923" y="3654"/>
                          <a:pt x="17942" y="4168"/>
                        </a:cubicBezTo>
                        <a:cubicBezTo>
                          <a:pt x="18180" y="6064"/>
                          <a:pt x="17199" y="7921"/>
                          <a:pt x="15446" y="8788"/>
                        </a:cubicBezTo>
                        <a:lnTo>
                          <a:pt x="6702" y="13141"/>
                        </a:lnTo>
                        <a:cubicBezTo>
                          <a:pt x="4940" y="14017"/>
                          <a:pt x="2883" y="13674"/>
                          <a:pt x="1502" y="12350"/>
                        </a:cubicBezTo>
                        <a:cubicBezTo>
                          <a:pt x="1102" y="12017"/>
                          <a:pt x="739" y="11541"/>
                          <a:pt x="482" y="11017"/>
                        </a:cubicBezTo>
                        <a:cubicBezTo>
                          <a:pt x="-651" y="8741"/>
                          <a:pt x="282" y="5969"/>
                          <a:pt x="2559" y="4835"/>
                        </a:cubicBezTo>
                        <a:close/>
                      </a:path>
                    </a:pathLst>
                  </a:custGeom>
                  <a:solidFill>
                    <a:srgbClr val="8FD0B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935" name="Freeform: Shape 934">
                    <a:extLst>
                      <a:ext uri="{FF2B5EF4-FFF2-40B4-BE49-F238E27FC236}">
                        <a16:creationId xmlns:a16="http://schemas.microsoft.com/office/drawing/2014/main" id="{A93E59EC-78A0-95B3-1991-064C2E9A17B7}"/>
                      </a:ext>
                    </a:extLst>
                  </p:cNvPr>
                  <p:cNvSpPr/>
                  <p:nvPr/>
                </p:nvSpPr>
                <p:spPr>
                  <a:xfrm>
                    <a:off x="6435973" y="2676576"/>
                    <a:ext cx="17938" cy="12350"/>
                  </a:xfrm>
                  <a:custGeom>
                    <a:avLst/>
                    <a:gdLst>
                      <a:gd name="connsiteX0" fmla="*/ 2555 w 17938"/>
                      <a:gd name="connsiteY0" fmla="*/ 4835 h 12350"/>
                      <a:gd name="connsiteX1" fmla="*/ 11299 w 17938"/>
                      <a:gd name="connsiteY1" fmla="*/ 482 h 12350"/>
                      <a:gd name="connsiteX2" fmla="*/ 17491 w 17938"/>
                      <a:gd name="connsiteY2" fmla="*/ 2559 h 12350"/>
                      <a:gd name="connsiteX3" fmla="*/ 17938 w 17938"/>
                      <a:gd name="connsiteY3" fmla="*/ 4168 h 12350"/>
                      <a:gd name="connsiteX4" fmla="*/ 12795 w 17938"/>
                      <a:gd name="connsiteY4" fmla="*/ 3473 h 12350"/>
                      <a:gd name="connsiteX5" fmla="*/ 4051 w 17938"/>
                      <a:gd name="connsiteY5" fmla="*/ 7826 h 12350"/>
                      <a:gd name="connsiteX6" fmla="*/ 1508 w 17938"/>
                      <a:gd name="connsiteY6" fmla="*/ 12350 h 12350"/>
                      <a:gd name="connsiteX7" fmla="*/ 488 w 17938"/>
                      <a:gd name="connsiteY7" fmla="*/ 11017 h 12350"/>
                      <a:gd name="connsiteX8" fmla="*/ 2555 w 17938"/>
                      <a:gd name="connsiteY8" fmla="*/ 4835 h 12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38" h="12350">
                        <a:moveTo>
                          <a:pt x="2555" y="4835"/>
                        </a:moveTo>
                        <a:lnTo>
                          <a:pt x="11299" y="482"/>
                        </a:lnTo>
                        <a:cubicBezTo>
                          <a:pt x="13576" y="-651"/>
                          <a:pt x="16357" y="282"/>
                          <a:pt x="17491" y="2559"/>
                        </a:cubicBezTo>
                        <a:cubicBezTo>
                          <a:pt x="17748" y="3083"/>
                          <a:pt x="17919" y="3654"/>
                          <a:pt x="17938" y="4168"/>
                        </a:cubicBezTo>
                        <a:cubicBezTo>
                          <a:pt x="16567" y="2959"/>
                          <a:pt x="14547" y="2597"/>
                          <a:pt x="12795" y="3473"/>
                        </a:cubicBezTo>
                        <a:lnTo>
                          <a:pt x="4051" y="7826"/>
                        </a:lnTo>
                        <a:cubicBezTo>
                          <a:pt x="2298" y="8702"/>
                          <a:pt x="1365" y="10522"/>
                          <a:pt x="1508" y="12350"/>
                        </a:cubicBezTo>
                        <a:cubicBezTo>
                          <a:pt x="1108" y="12017"/>
                          <a:pt x="746" y="11541"/>
                          <a:pt x="488" y="11017"/>
                        </a:cubicBezTo>
                        <a:cubicBezTo>
                          <a:pt x="-655" y="8741"/>
                          <a:pt x="279" y="5969"/>
                          <a:pt x="2555" y="4835"/>
                        </a:cubicBezTo>
                        <a:close/>
                      </a:path>
                    </a:pathLst>
                  </a:custGeom>
                  <a:solidFill>
                    <a:srgbClr val="8FD0BA">
                      <a:alpha val="1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925" name="Graphic 3">
                  <a:extLst>
                    <a:ext uri="{FF2B5EF4-FFF2-40B4-BE49-F238E27FC236}">
                      <a16:creationId xmlns:a16="http://schemas.microsoft.com/office/drawing/2014/main" id="{6A10062E-5F88-3877-50D4-228F143BF45E}"/>
                    </a:ext>
                  </a:extLst>
                </p:cNvPr>
                <p:cNvGrpSpPr/>
                <p:nvPr/>
              </p:nvGrpSpPr>
              <p:grpSpPr>
                <a:xfrm>
                  <a:off x="6449046" y="2397756"/>
                  <a:ext cx="46943" cy="235981"/>
                  <a:chOff x="6449046" y="2397756"/>
                  <a:chExt cx="46943" cy="235981"/>
                </a:xfrm>
              </p:grpSpPr>
              <p:sp>
                <p:nvSpPr>
                  <p:cNvPr id="932" name="Freeform: Shape 931">
                    <a:extLst>
                      <a:ext uri="{FF2B5EF4-FFF2-40B4-BE49-F238E27FC236}">
                        <a16:creationId xmlns:a16="http://schemas.microsoft.com/office/drawing/2014/main" id="{783873D9-4B99-F636-DBE1-135365BFDA9E}"/>
                      </a:ext>
                    </a:extLst>
                  </p:cNvPr>
                  <p:cNvSpPr/>
                  <p:nvPr/>
                </p:nvSpPr>
                <p:spPr>
                  <a:xfrm>
                    <a:off x="6449046" y="2397756"/>
                    <a:ext cx="46943" cy="235981"/>
                  </a:xfrm>
                  <a:custGeom>
                    <a:avLst/>
                    <a:gdLst>
                      <a:gd name="connsiteX0" fmla="*/ 26705 w 46943"/>
                      <a:gd name="connsiteY0" fmla="*/ 235610 h 235981"/>
                      <a:gd name="connsiteX1" fmla="*/ 23505 w 46943"/>
                      <a:gd name="connsiteY1" fmla="*/ 235982 h 235981"/>
                      <a:gd name="connsiteX2" fmla="*/ 20247 w 46943"/>
                      <a:gd name="connsiteY2" fmla="*/ 235610 h 235981"/>
                      <a:gd name="connsiteX3" fmla="*/ 15018 w 46943"/>
                      <a:gd name="connsiteY3" fmla="*/ 233458 h 235981"/>
                      <a:gd name="connsiteX4" fmla="*/ 16 w 46943"/>
                      <a:gd name="connsiteY4" fmla="*/ 179842 h 235981"/>
                      <a:gd name="connsiteX5" fmla="*/ 8503 w 46943"/>
                      <a:gd name="connsiteY5" fmla="*/ 15002 h 235981"/>
                      <a:gd name="connsiteX6" fmla="*/ 15018 w 46943"/>
                      <a:gd name="connsiteY6" fmla="*/ 2581 h 235981"/>
                      <a:gd name="connsiteX7" fmla="*/ 23505 w 46943"/>
                      <a:gd name="connsiteY7" fmla="*/ 0 h 235981"/>
                      <a:gd name="connsiteX8" fmla="*/ 38440 w 46943"/>
                      <a:gd name="connsiteY8" fmla="*/ 15002 h 235981"/>
                      <a:gd name="connsiteX9" fmla="*/ 46927 w 46943"/>
                      <a:gd name="connsiteY9" fmla="*/ 179842 h 235981"/>
                      <a:gd name="connsiteX10" fmla="*/ 26705 w 46943"/>
                      <a:gd name="connsiteY10" fmla="*/ 235610 h 235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943" h="235981">
                        <a:moveTo>
                          <a:pt x="26705" y="235610"/>
                        </a:moveTo>
                        <a:cubicBezTo>
                          <a:pt x="25658" y="235791"/>
                          <a:pt x="24610" y="235982"/>
                          <a:pt x="23505" y="235982"/>
                        </a:cubicBezTo>
                        <a:cubicBezTo>
                          <a:pt x="22333" y="235982"/>
                          <a:pt x="21285" y="235801"/>
                          <a:pt x="20247" y="235610"/>
                        </a:cubicBezTo>
                        <a:cubicBezTo>
                          <a:pt x="18342" y="235239"/>
                          <a:pt x="16561" y="234505"/>
                          <a:pt x="15018" y="233458"/>
                        </a:cubicBezTo>
                        <a:cubicBezTo>
                          <a:pt x="-1089" y="222695"/>
                          <a:pt x="16" y="179842"/>
                          <a:pt x="16" y="179842"/>
                        </a:cubicBezTo>
                        <a:lnTo>
                          <a:pt x="8503" y="15002"/>
                        </a:lnTo>
                        <a:cubicBezTo>
                          <a:pt x="8503" y="9839"/>
                          <a:pt x="11084" y="5286"/>
                          <a:pt x="15018" y="2581"/>
                        </a:cubicBezTo>
                        <a:cubicBezTo>
                          <a:pt x="17475" y="924"/>
                          <a:pt x="20371" y="0"/>
                          <a:pt x="23505" y="0"/>
                        </a:cubicBezTo>
                        <a:cubicBezTo>
                          <a:pt x="31744" y="0"/>
                          <a:pt x="38440" y="6706"/>
                          <a:pt x="38440" y="15002"/>
                        </a:cubicBezTo>
                        <a:lnTo>
                          <a:pt x="46927" y="179842"/>
                        </a:lnTo>
                        <a:cubicBezTo>
                          <a:pt x="46927" y="179842"/>
                          <a:pt x="48279" y="231486"/>
                          <a:pt x="26705" y="235610"/>
                        </a:cubicBezTo>
                        <a:close/>
                      </a:path>
                    </a:pathLst>
                  </a:custGeom>
                  <a:solidFill>
                    <a:srgbClr val="8FD0B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933" name="Freeform: Shape 932">
                    <a:extLst>
                      <a:ext uri="{FF2B5EF4-FFF2-40B4-BE49-F238E27FC236}">
                        <a16:creationId xmlns:a16="http://schemas.microsoft.com/office/drawing/2014/main" id="{0E718E5C-E351-6D70-7478-00099D0E703A}"/>
                      </a:ext>
                    </a:extLst>
                  </p:cNvPr>
                  <p:cNvSpPr/>
                  <p:nvPr/>
                </p:nvSpPr>
                <p:spPr>
                  <a:xfrm>
                    <a:off x="6464046" y="2397756"/>
                    <a:ext cx="31944" cy="235981"/>
                  </a:xfrm>
                  <a:custGeom>
                    <a:avLst/>
                    <a:gdLst>
                      <a:gd name="connsiteX0" fmla="*/ 31928 w 31944"/>
                      <a:gd name="connsiteY0" fmla="*/ 179842 h 235981"/>
                      <a:gd name="connsiteX1" fmla="*/ 11697 w 31944"/>
                      <a:gd name="connsiteY1" fmla="*/ 235610 h 235981"/>
                      <a:gd name="connsiteX2" fmla="*/ 8496 w 31944"/>
                      <a:gd name="connsiteY2" fmla="*/ 235982 h 235981"/>
                      <a:gd name="connsiteX3" fmla="*/ 5239 w 31944"/>
                      <a:gd name="connsiteY3" fmla="*/ 235610 h 235981"/>
                      <a:gd name="connsiteX4" fmla="*/ 9 w 31944"/>
                      <a:gd name="connsiteY4" fmla="*/ 233458 h 235981"/>
                      <a:gd name="connsiteX5" fmla="*/ 15068 w 31944"/>
                      <a:gd name="connsiteY5" fmla="*/ 179842 h 235981"/>
                      <a:gd name="connsiteX6" fmla="*/ 6582 w 31944"/>
                      <a:gd name="connsiteY6" fmla="*/ 15002 h 235981"/>
                      <a:gd name="connsiteX7" fmla="*/ 0 w 31944"/>
                      <a:gd name="connsiteY7" fmla="*/ 2581 h 235981"/>
                      <a:gd name="connsiteX8" fmla="*/ 8487 w 31944"/>
                      <a:gd name="connsiteY8" fmla="*/ 0 h 235981"/>
                      <a:gd name="connsiteX9" fmla="*/ 23422 w 31944"/>
                      <a:gd name="connsiteY9" fmla="*/ 15002 h 235981"/>
                      <a:gd name="connsiteX10" fmla="*/ 31928 w 31944"/>
                      <a:gd name="connsiteY10" fmla="*/ 179842 h 235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1944" h="235981">
                        <a:moveTo>
                          <a:pt x="31928" y="179842"/>
                        </a:moveTo>
                        <a:cubicBezTo>
                          <a:pt x="31928" y="179842"/>
                          <a:pt x="33280" y="231486"/>
                          <a:pt x="11697" y="235610"/>
                        </a:cubicBezTo>
                        <a:cubicBezTo>
                          <a:pt x="10649" y="235791"/>
                          <a:pt x="9601" y="235982"/>
                          <a:pt x="8496" y="235982"/>
                        </a:cubicBezTo>
                        <a:cubicBezTo>
                          <a:pt x="7325" y="235982"/>
                          <a:pt x="6277" y="235801"/>
                          <a:pt x="5239" y="235610"/>
                        </a:cubicBezTo>
                        <a:cubicBezTo>
                          <a:pt x="3334" y="235239"/>
                          <a:pt x="1553" y="234505"/>
                          <a:pt x="9" y="233458"/>
                        </a:cubicBezTo>
                        <a:cubicBezTo>
                          <a:pt x="16183" y="222761"/>
                          <a:pt x="15068" y="179842"/>
                          <a:pt x="15068" y="179842"/>
                        </a:cubicBezTo>
                        <a:lnTo>
                          <a:pt x="6582" y="15002"/>
                        </a:lnTo>
                        <a:cubicBezTo>
                          <a:pt x="6582" y="9839"/>
                          <a:pt x="4000" y="5286"/>
                          <a:pt x="0" y="2581"/>
                        </a:cubicBezTo>
                        <a:cubicBezTo>
                          <a:pt x="2457" y="924"/>
                          <a:pt x="5353" y="0"/>
                          <a:pt x="8487" y="0"/>
                        </a:cubicBezTo>
                        <a:cubicBezTo>
                          <a:pt x="16726" y="0"/>
                          <a:pt x="23422" y="6706"/>
                          <a:pt x="23422" y="15002"/>
                        </a:cubicBezTo>
                        <a:lnTo>
                          <a:pt x="31928" y="179842"/>
                        </a:lnTo>
                        <a:close/>
                      </a:path>
                    </a:pathLst>
                  </a:custGeom>
                  <a:solidFill>
                    <a:srgbClr val="8FD0BA">
                      <a:alpha val="1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926" name="Graphic 3">
                  <a:extLst>
                    <a:ext uri="{FF2B5EF4-FFF2-40B4-BE49-F238E27FC236}">
                      <a16:creationId xmlns:a16="http://schemas.microsoft.com/office/drawing/2014/main" id="{972BDE54-A9BB-2F2F-C54E-7944B95DC465}"/>
                    </a:ext>
                  </a:extLst>
                </p:cNvPr>
                <p:cNvGrpSpPr/>
                <p:nvPr/>
              </p:nvGrpSpPr>
              <p:grpSpPr>
                <a:xfrm>
                  <a:off x="6230736" y="2677990"/>
                  <a:ext cx="211880" cy="127433"/>
                  <a:chOff x="6230736" y="2677990"/>
                  <a:chExt cx="211880" cy="127433"/>
                </a:xfrm>
              </p:grpSpPr>
              <p:sp>
                <p:nvSpPr>
                  <p:cNvPr id="930" name="Freeform: Shape 929">
                    <a:extLst>
                      <a:ext uri="{FF2B5EF4-FFF2-40B4-BE49-F238E27FC236}">
                        <a16:creationId xmlns:a16="http://schemas.microsoft.com/office/drawing/2014/main" id="{E2BB50E0-EC2D-3158-86FA-1C3B9E776B20}"/>
                      </a:ext>
                    </a:extLst>
                  </p:cNvPr>
                  <p:cNvSpPr/>
                  <p:nvPr/>
                </p:nvSpPr>
                <p:spPr>
                  <a:xfrm>
                    <a:off x="6230736" y="2677990"/>
                    <a:ext cx="211880" cy="127433"/>
                  </a:xfrm>
                  <a:custGeom>
                    <a:avLst/>
                    <a:gdLst>
                      <a:gd name="connsiteX0" fmla="*/ 208211 w 211880"/>
                      <a:gd name="connsiteY0" fmla="*/ 5916 h 127433"/>
                      <a:gd name="connsiteX1" fmla="*/ 210040 w 211880"/>
                      <a:gd name="connsiteY1" fmla="*/ 8564 h 127433"/>
                      <a:gd name="connsiteX2" fmla="*/ 211249 w 211880"/>
                      <a:gd name="connsiteY2" fmla="*/ 11612 h 127433"/>
                      <a:gd name="connsiteX3" fmla="*/ 211802 w 211880"/>
                      <a:gd name="connsiteY3" fmla="*/ 17232 h 127433"/>
                      <a:gd name="connsiteX4" fmla="*/ 171530 w 211880"/>
                      <a:gd name="connsiteY4" fmla="*/ 55675 h 127433"/>
                      <a:gd name="connsiteX5" fmla="*/ 22045 w 211880"/>
                      <a:gd name="connsiteY5" fmla="*/ 125655 h 127433"/>
                      <a:gd name="connsiteX6" fmla="*/ 8014 w 211880"/>
                      <a:gd name="connsiteY6" fmla="*/ 125741 h 127433"/>
                      <a:gd name="connsiteX7" fmla="*/ 1747 w 211880"/>
                      <a:gd name="connsiteY7" fmla="*/ 119464 h 127433"/>
                      <a:gd name="connsiteX8" fmla="*/ 7967 w 211880"/>
                      <a:gd name="connsiteY8" fmla="*/ 99223 h 127433"/>
                      <a:gd name="connsiteX9" fmla="*/ 149480 w 211880"/>
                      <a:gd name="connsiteY9" fmla="*/ 14260 h 127433"/>
                      <a:gd name="connsiteX10" fmla="*/ 208211 w 211880"/>
                      <a:gd name="connsiteY10" fmla="*/ 5916 h 127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1880" h="127433">
                        <a:moveTo>
                          <a:pt x="208211" y="5916"/>
                        </a:moveTo>
                        <a:cubicBezTo>
                          <a:pt x="208868" y="6754"/>
                          <a:pt x="209516" y="7583"/>
                          <a:pt x="210040" y="8564"/>
                        </a:cubicBezTo>
                        <a:cubicBezTo>
                          <a:pt x="210592" y="9593"/>
                          <a:pt x="210916" y="10602"/>
                          <a:pt x="211249" y="11612"/>
                        </a:cubicBezTo>
                        <a:cubicBezTo>
                          <a:pt x="211821" y="13469"/>
                          <a:pt x="212002" y="15384"/>
                          <a:pt x="211802" y="17232"/>
                        </a:cubicBezTo>
                        <a:cubicBezTo>
                          <a:pt x="209878" y="36510"/>
                          <a:pt x="171530" y="55675"/>
                          <a:pt x="171530" y="55675"/>
                        </a:cubicBezTo>
                        <a:lnTo>
                          <a:pt x="22045" y="125655"/>
                        </a:lnTo>
                        <a:cubicBezTo>
                          <a:pt x="17482" y="128084"/>
                          <a:pt x="12253" y="127941"/>
                          <a:pt x="8014" y="125741"/>
                        </a:cubicBezTo>
                        <a:cubicBezTo>
                          <a:pt x="5395" y="124350"/>
                          <a:pt x="3223" y="122235"/>
                          <a:pt x="1747" y="119464"/>
                        </a:cubicBezTo>
                        <a:cubicBezTo>
                          <a:pt x="-2120" y="112187"/>
                          <a:pt x="642" y="103128"/>
                          <a:pt x="7967" y="99223"/>
                        </a:cubicBezTo>
                        <a:lnTo>
                          <a:pt x="149480" y="14260"/>
                        </a:lnTo>
                        <a:cubicBezTo>
                          <a:pt x="149480" y="14269"/>
                          <a:pt x="194438" y="-11200"/>
                          <a:pt x="208211" y="5916"/>
                        </a:cubicBezTo>
                        <a:close/>
                      </a:path>
                    </a:pathLst>
                  </a:custGeom>
                  <a:solidFill>
                    <a:srgbClr val="8FD0B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931" name="Freeform: Shape 930">
                    <a:extLst>
                      <a:ext uri="{FF2B5EF4-FFF2-40B4-BE49-F238E27FC236}">
                        <a16:creationId xmlns:a16="http://schemas.microsoft.com/office/drawing/2014/main" id="{42D4BDA1-F558-F590-6A44-8C4C46D538AE}"/>
                      </a:ext>
                    </a:extLst>
                  </p:cNvPr>
                  <p:cNvSpPr/>
                  <p:nvPr/>
                </p:nvSpPr>
                <p:spPr>
                  <a:xfrm>
                    <a:off x="6230736" y="2677990"/>
                    <a:ext cx="211880" cy="125731"/>
                  </a:xfrm>
                  <a:custGeom>
                    <a:avLst/>
                    <a:gdLst>
                      <a:gd name="connsiteX0" fmla="*/ 149480 w 211880"/>
                      <a:gd name="connsiteY0" fmla="*/ 14269 h 125731"/>
                      <a:gd name="connsiteX1" fmla="*/ 208211 w 211880"/>
                      <a:gd name="connsiteY1" fmla="*/ 5916 h 125731"/>
                      <a:gd name="connsiteX2" fmla="*/ 210040 w 211880"/>
                      <a:gd name="connsiteY2" fmla="*/ 8564 h 125731"/>
                      <a:gd name="connsiteX3" fmla="*/ 211249 w 211880"/>
                      <a:gd name="connsiteY3" fmla="*/ 11612 h 125731"/>
                      <a:gd name="connsiteX4" fmla="*/ 211802 w 211880"/>
                      <a:gd name="connsiteY4" fmla="*/ 17232 h 125731"/>
                      <a:gd name="connsiteX5" fmla="*/ 157395 w 211880"/>
                      <a:gd name="connsiteY5" fmla="*/ 29128 h 125731"/>
                      <a:gd name="connsiteX6" fmla="*/ 15882 w 211880"/>
                      <a:gd name="connsiteY6" fmla="*/ 114091 h 125731"/>
                      <a:gd name="connsiteX7" fmla="*/ 8014 w 211880"/>
                      <a:gd name="connsiteY7" fmla="*/ 125731 h 125731"/>
                      <a:gd name="connsiteX8" fmla="*/ 1747 w 211880"/>
                      <a:gd name="connsiteY8" fmla="*/ 119454 h 125731"/>
                      <a:gd name="connsiteX9" fmla="*/ 7967 w 211880"/>
                      <a:gd name="connsiteY9" fmla="*/ 99213 h 125731"/>
                      <a:gd name="connsiteX10" fmla="*/ 149480 w 211880"/>
                      <a:gd name="connsiteY10" fmla="*/ 14269 h 125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1880" h="125731">
                        <a:moveTo>
                          <a:pt x="149480" y="14269"/>
                        </a:moveTo>
                        <a:cubicBezTo>
                          <a:pt x="149480" y="14269"/>
                          <a:pt x="194428" y="-11200"/>
                          <a:pt x="208211" y="5916"/>
                        </a:cubicBezTo>
                        <a:cubicBezTo>
                          <a:pt x="208868" y="6754"/>
                          <a:pt x="209516" y="7583"/>
                          <a:pt x="210040" y="8564"/>
                        </a:cubicBezTo>
                        <a:cubicBezTo>
                          <a:pt x="210592" y="9593"/>
                          <a:pt x="210916" y="10602"/>
                          <a:pt x="211249" y="11612"/>
                        </a:cubicBezTo>
                        <a:cubicBezTo>
                          <a:pt x="211821" y="13469"/>
                          <a:pt x="212002" y="15384"/>
                          <a:pt x="211802" y="17232"/>
                        </a:cubicBezTo>
                        <a:cubicBezTo>
                          <a:pt x="194761" y="7983"/>
                          <a:pt x="157395" y="29128"/>
                          <a:pt x="157395" y="29128"/>
                        </a:cubicBezTo>
                        <a:lnTo>
                          <a:pt x="15882" y="114091"/>
                        </a:lnTo>
                        <a:cubicBezTo>
                          <a:pt x="11320" y="116520"/>
                          <a:pt x="8519" y="120940"/>
                          <a:pt x="8014" y="125731"/>
                        </a:cubicBezTo>
                        <a:cubicBezTo>
                          <a:pt x="5395" y="124340"/>
                          <a:pt x="3223" y="122226"/>
                          <a:pt x="1747" y="119454"/>
                        </a:cubicBezTo>
                        <a:cubicBezTo>
                          <a:pt x="-2120" y="112177"/>
                          <a:pt x="642" y="103119"/>
                          <a:pt x="7967" y="99213"/>
                        </a:cubicBezTo>
                        <a:lnTo>
                          <a:pt x="149480" y="14269"/>
                        </a:lnTo>
                        <a:close/>
                      </a:path>
                    </a:pathLst>
                  </a:custGeom>
                  <a:solidFill>
                    <a:srgbClr val="8FD0BA">
                      <a:alpha val="1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927" name="Graphic 3">
                  <a:extLst>
                    <a:ext uri="{FF2B5EF4-FFF2-40B4-BE49-F238E27FC236}">
                      <a16:creationId xmlns:a16="http://schemas.microsoft.com/office/drawing/2014/main" id="{31A43EC1-AC9F-62B1-A27F-94A33EBBB86E}"/>
                    </a:ext>
                  </a:extLst>
                </p:cNvPr>
                <p:cNvGrpSpPr/>
                <p:nvPr/>
              </p:nvGrpSpPr>
              <p:grpSpPr>
                <a:xfrm>
                  <a:off x="6503528" y="2675643"/>
                  <a:ext cx="216267" cy="118892"/>
                  <a:chOff x="6503528" y="2675643"/>
                  <a:chExt cx="216267" cy="118892"/>
                </a:xfrm>
              </p:grpSpPr>
              <p:sp>
                <p:nvSpPr>
                  <p:cNvPr id="928" name="Freeform: Shape 927">
                    <a:extLst>
                      <a:ext uri="{FF2B5EF4-FFF2-40B4-BE49-F238E27FC236}">
                        <a16:creationId xmlns:a16="http://schemas.microsoft.com/office/drawing/2014/main" id="{56E106B3-E6B0-2E8A-7F66-F833BA04153F}"/>
                      </a:ext>
                    </a:extLst>
                  </p:cNvPr>
                  <p:cNvSpPr/>
                  <p:nvPr/>
                </p:nvSpPr>
                <p:spPr>
                  <a:xfrm>
                    <a:off x="6503528" y="2675643"/>
                    <a:ext cx="216267" cy="118892"/>
                  </a:xfrm>
                  <a:custGeom>
                    <a:avLst/>
                    <a:gdLst>
                      <a:gd name="connsiteX0" fmla="*/ 446 w 216267"/>
                      <a:gd name="connsiteY0" fmla="*/ 12493 h 118892"/>
                      <a:gd name="connsiteX1" fmla="*/ 1484 w 216267"/>
                      <a:gd name="connsiteY1" fmla="*/ 9445 h 118892"/>
                      <a:gd name="connsiteX2" fmla="*/ 3209 w 216267"/>
                      <a:gd name="connsiteY2" fmla="*/ 6654 h 118892"/>
                      <a:gd name="connsiteX3" fmla="*/ 7390 w 216267"/>
                      <a:gd name="connsiteY3" fmla="*/ 2854 h 118892"/>
                      <a:gd name="connsiteX4" fmla="*/ 62273 w 216267"/>
                      <a:gd name="connsiteY4" fmla="*/ 12217 h 118892"/>
                      <a:gd name="connsiteX5" fmla="*/ 207653 w 216267"/>
                      <a:gd name="connsiteY5" fmla="*/ 90379 h 118892"/>
                      <a:gd name="connsiteX6" fmla="*/ 216092 w 216267"/>
                      <a:gd name="connsiteY6" fmla="*/ 101580 h 118892"/>
                      <a:gd name="connsiteX7" fmla="*/ 214797 w 216267"/>
                      <a:gd name="connsiteY7" fmla="*/ 110353 h 118892"/>
                      <a:gd name="connsiteX8" fmla="*/ 194851 w 216267"/>
                      <a:gd name="connsiteY8" fmla="*/ 117439 h 118892"/>
                      <a:gd name="connsiteX9" fmla="*/ 42213 w 216267"/>
                      <a:gd name="connsiteY9" fmla="*/ 54612 h 118892"/>
                      <a:gd name="connsiteX10" fmla="*/ 446 w 216267"/>
                      <a:gd name="connsiteY10" fmla="*/ 12493 h 11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267" h="118892">
                        <a:moveTo>
                          <a:pt x="446" y="12493"/>
                        </a:moveTo>
                        <a:cubicBezTo>
                          <a:pt x="732" y="11474"/>
                          <a:pt x="1008" y="10445"/>
                          <a:pt x="1484" y="9445"/>
                        </a:cubicBezTo>
                        <a:cubicBezTo>
                          <a:pt x="1980" y="8387"/>
                          <a:pt x="2599" y="7521"/>
                          <a:pt x="3209" y="6654"/>
                        </a:cubicBezTo>
                        <a:cubicBezTo>
                          <a:pt x="4361" y="5092"/>
                          <a:pt x="5790" y="3796"/>
                          <a:pt x="7390" y="2854"/>
                        </a:cubicBezTo>
                        <a:cubicBezTo>
                          <a:pt x="24001" y="-7110"/>
                          <a:pt x="62273" y="12217"/>
                          <a:pt x="62273" y="12217"/>
                        </a:cubicBezTo>
                        <a:lnTo>
                          <a:pt x="207653" y="90379"/>
                        </a:lnTo>
                        <a:cubicBezTo>
                          <a:pt x="212320" y="92589"/>
                          <a:pt x="215330" y="96865"/>
                          <a:pt x="216092" y="101580"/>
                        </a:cubicBezTo>
                        <a:cubicBezTo>
                          <a:pt x="216540" y="104514"/>
                          <a:pt x="216140" y="107524"/>
                          <a:pt x="214797" y="110353"/>
                        </a:cubicBezTo>
                        <a:cubicBezTo>
                          <a:pt x="211273" y="117801"/>
                          <a:pt x="202348" y="120992"/>
                          <a:pt x="194851" y="117439"/>
                        </a:cubicBezTo>
                        <a:lnTo>
                          <a:pt x="42213" y="54612"/>
                        </a:lnTo>
                        <a:cubicBezTo>
                          <a:pt x="42204" y="54622"/>
                          <a:pt x="-5059" y="33762"/>
                          <a:pt x="446" y="12493"/>
                        </a:cubicBezTo>
                        <a:close/>
                      </a:path>
                    </a:pathLst>
                  </a:custGeom>
                  <a:solidFill>
                    <a:srgbClr val="8FD0B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929" name="Freeform: Shape 928">
                    <a:extLst>
                      <a:ext uri="{FF2B5EF4-FFF2-40B4-BE49-F238E27FC236}">
                        <a16:creationId xmlns:a16="http://schemas.microsoft.com/office/drawing/2014/main" id="{E8D3DF93-6D42-7C87-0087-D845BB7A590E}"/>
                      </a:ext>
                    </a:extLst>
                  </p:cNvPr>
                  <p:cNvSpPr/>
                  <p:nvPr/>
                </p:nvSpPr>
                <p:spPr>
                  <a:xfrm>
                    <a:off x="6503528" y="2678487"/>
                    <a:ext cx="216258" cy="116048"/>
                  </a:xfrm>
                  <a:custGeom>
                    <a:avLst/>
                    <a:gdLst>
                      <a:gd name="connsiteX0" fmla="*/ 42204 w 216258"/>
                      <a:gd name="connsiteY0" fmla="*/ 51778 h 116048"/>
                      <a:gd name="connsiteX1" fmla="*/ 446 w 216258"/>
                      <a:gd name="connsiteY1" fmla="*/ 9639 h 116048"/>
                      <a:gd name="connsiteX2" fmla="*/ 1484 w 216258"/>
                      <a:gd name="connsiteY2" fmla="*/ 6591 h 116048"/>
                      <a:gd name="connsiteX3" fmla="*/ 3209 w 216258"/>
                      <a:gd name="connsiteY3" fmla="*/ 3800 h 116048"/>
                      <a:gd name="connsiteX4" fmla="*/ 7390 w 216258"/>
                      <a:gd name="connsiteY4" fmla="*/ 0 h 116048"/>
                      <a:gd name="connsiteX5" fmla="*/ 49414 w 216258"/>
                      <a:gd name="connsiteY5" fmla="*/ 36547 h 116048"/>
                      <a:gd name="connsiteX6" fmla="*/ 202043 w 216258"/>
                      <a:gd name="connsiteY6" fmla="*/ 99374 h 116048"/>
                      <a:gd name="connsiteX7" fmla="*/ 216083 w 216258"/>
                      <a:gd name="connsiteY7" fmla="*/ 98736 h 116048"/>
                      <a:gd name="connsiteX8" fmla="*/ 214787 w 216258"/>
                      <a:gd name="connsiteY8" fmla="*/ 107509 h 116048"/>
                      <a:gd name="connsiteX9" fmla="*/ 194842 w 216258"/>
                      <a:gd name="connsiteY9" fmla="*/ 114595 h 116048"/>
                      <a:gd name="connsiteX10" fmla="*/ 42204 w 216258"/>
                      <a:gd name="connsiteY10" fmla="*/ 51778 h 116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6258" h="116048">
                        <a:moveTo>
                          <a:pt x="42204" y="51778"/>
                        </a:moveTo>
                        <a:cubicBezTo>
                          <a:pt x="42204" y="51778"/>
                          <a:pt x="-5059" y="30909"/>
                          <a:pt x="446" y="9639"/>
                        </a:cubicBezTo>
                        <a:cubicBezTo>
                          <a:pt x="732" y="8620"/>
                          <a:pt x="1008" y="7592"/>
                          <a:pt x="1484" y="6591"/>
                        </a:cubicBezTo>
                        <a:cubicBezTo>
                          <a:pt x="1980" y="5534"/>
                          <a:pt x="2599" y="4667"/>
                          <a:pt x="3209" y="3800"/>
                        </a:cubicBezTo>
                        <a:cubicBezTo>
                          <a:pt x="4361" y="2238"/>
                          <a:pt x="5790" y="943"/>
                          <a:pt x="7390" y="0"/>
                        </a:cubicBezTo>
                        <a:cubicBezTo>
                          <a:pt x="10143" y="19193"/>
                          <a:pt x="49414" y="36547"/>
                          <a:pt x="49414" y="36547"/>
                        </a:cubicBezTo>
                        <a:lnTo>
                          <a:pt x="202043" y="99374"/>
                        </a:lnTo>
                        <a:cubicBezTo>
                          <a:pt x="206710" y="101584"/>
                          <a:pt x="211930" y="101194"/>
                          <a:pt x="216083" y="98736"/>
                        </a:cubicBezTo>
                        <a:cubicBezTo>
                          <a:pt x="216530" y="101670"/>
                          <a:pt x="216130" y="104680"/>
                          <a:pt x="214787" y="107509"/>
                        </a:cubicBezTo>
                        <a:cubicBezTo>
                          <a:pt x="211263" y="114957"/>
                          <a:pt x="202338" y="118148"/>
                          <a:pt x="194842" y="114595"/>
                        </a:cubicBezTo>
                        <a:lnTo>
                          <a:pt x="42204" y="51778"/>
                        </a:lnTo>
                        <a:close/>
                      </a:path>
                    </a:pathLst>
                  </a:custGeom>
                  <a:solidFill>
                    <a:srgbClr val="8FD0BA">
                      <a:alpha val="1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</p:grp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842096CE-4424-2A27-6E5F-EF930415CB65}"/>
                  </a:ext>
                </a:extLst>
              </p:cNvPr>
              <p:cNvSpPr/>
              <p:nvPr/>
            </p:nvSpPr>
            <p:spPr>
              <a:xfrm>
                <a:off x="4365879" y="3467576"/>
                <a:ext cx="3460242" cy="1811940"/>
              </a:xfrm>
              <a:custGeom>
                <a:avLst/>
                <a:gdLst>
                  <a:gd name="connsiteX0" fmla="*/ 3460242 w 3460242"/>
                  <a:gd name="connsiteY0" fmla="*/ 81820 h 1811940"/>
                  <a:gd name="connsiteX1" fmla="*/ 3459575 w 3460242"/>
                  <a:gd name="connsiteY1" fmla="*/ 129921 h 1811940"/>
                  <a:gd name="connsiteX2" fmla="*/ 3459575 w 3460242"/>
                  <a:gd name="connsiteY2" fmla="*/ 130588 h 1811940"/>
                  <a:gd name="connsiteX3" fmla="*/ 3458051 w 3460242"/>
                  <a:gd name="connsiteY3" fmla="*/ 169354 h 1811940"/>
                  <a:gd name="connsiteX4" fmla="*/ 3456051 w 3460242"/>
                  <a:gd name="connsiteY4" fmla="*/ 202406 h 1811940"/>
                  <a:gd name="connsiteX5" fmla="*/ 3453289 w 3460242"/>
                  <a:gd name="connsiteY5" fmla="*/ 237934 h 1811940"/>
                  <a:gd name="connsiteX6" fmla="*/ 3453194 w 3460242"/>
                  <a:gd name="connsiteY6" fmla="*/ 239077 h 1811940"/>
                  <a:gd name="connsiteX7" fmla="*/ 3428714 w 3460242"/>
                  <a:gd name="connsiteY7" fmla="*/ 412623 h 1811940"/>
                  <a:gd name="connsiteX8" fmla="*/ 3106865 w 3460242"/>
                  <a:gd name="connsiteY8" fmla="*/ 1129760 h 1811940"/>
                  <a:gd name="connsiteX9" fmla="*/ 2994470 w 3460242"/>
                  <a:gd name="connsiteY9" fmla="*/ 1262825 h 1811940"/>
                  <a:gd name="connsiteX10" fmla="*/ 2993422 w 3460242"/>
                  <a:gd name="connsiteY10" fmla="*/ 1263872 h 1811940"/>
                  <a:gd name="connsiteX11" fmla="*/ 2888647 w 3460242"/>
                  <a:gd name="connsiteY11" fmla="*/ 1366742 h 1811940"/>
                  <a:gd name="connsiteX12" fmla="*/ 2866739 w 3460242"/>
                  <a:gd name="connsiteY12" fmla="*/ 1386173 h 1811940"/>
                  <a:gd name="connsiteX13" fmla="*/ 2846737 w 3460242"/>
                  <a:gd name="connsiteY13" fmla="*/ 1403414 h 1811940"/>
                  <a:gd name="connsiteX14" fmla="*/ 2844451 w 3460242"/>
                  <a:gd name="connsiteY14" fmla="*/ 1405318 h 1811940"/>
                  <a:gd name="connsiteX15" fmla="*/ 2775776 w 3460242"/>
                  <a:gd name="connsiteY15" fmla="*/ 1460373 h 1811940"/>
                  <a:gd name="connsiteX16" fmla="*/ 2775585 w 3460242"/>
                  <a:gd name="connsiteY16" fmla="*/ 1460373 h 1811940"/>
                  <a:gd name="connsiteX17" fmla="*/ 2632424 w 3460242"/>
                  <a:gd name="connsiteY17" fmla="*/ 1558290 h 1811940"/>
                  <a:gd name="connsiteX18" fmla="*/ 2602230 w 3460242"/>
                  <a:gd name="connsiteY18" fmla="*/ 1576292 h 1811940"/>
                  <a:gd name="connsiteX19" fmla="*/ 2347627 w 3460242"/>
                  <a:gd name="connsiteY19" fmla="*/ 1698403 h 1811940"/>
                  <a:gd name="connsiteX20" fmla="*/ 2280476 w 3460242"/>
                  <a:gd name="connsiteY20" fmla="*/ 1722501 h 1811940"/>
                  <a:gd name="connsiteX21" fmla="*/ 2212181 w 3460242"/>
                  <a:gd name="connsiteY21" fmla="*/ 1743837 h 1811940"/>
                  <a:gd name="connsiteX22" fmla="*/ 2142649 w 3460242"/>
                  <a:gd name="connsiteY22" fmla="*/ 1762411 h 1811940"/>
                  <a:gd name="connsiteX23" fmla="*/ 2107502 w 3460242"/>
                  <a:gd name="connsiteY23" fmla="*/ 1770602 h 1811940"/>
                  <a:gd name="connsiteX24" fmla="*/ 1985582 w 3460242"/>
                  <a:gd name="connsiteY24" fmla="*/ 1793177 h 1811940"/>
                  <a:gd name="connsiteX25" fmla="*/ 1985582 w 3460242"/>
                  <a:gd name="connsiteY25" fmla="*/ 1793272 h 1811940"/>
                  <a:gd name="connsiteX26" fmla="*/ 1955673 w 3460242"/>
                  <a:gd name="connsiteY26" fmla="*/ 1797368 h 1811940"/>
                  <a:gd name="connsiteX27" fmla="*/ 1953197 w 3460242"/>
                  <a:gd name="connsiteY27" fmla="*/ 1797653 h 1811940"/>
                  <a:gd name="connsiteX28" fmla="*/ 1893665 w 3460242"/>
                  <a:gd name="connsiteY28" fmla="*/ 1804226 h 1811940"/>
                  <a:gd name="connsiteX29" fmla="*/ 1888236 w 3460242"/>
                  <a:gd name="connsiteY29" fmla="*/ 1804702 h 1811940"/>
                  <a:gd name="connsiteX30" fmla="*/ 1859090 w 3460242"/>
                  <a:gd name="connsiteY30" fmla="*/ 1807178 h 1811940"/>
                  <a:gd name="connsiteX31" fmla="*/ 1834325 w 3460242"/>
                  <a:gd name="connsiteY31" fmla="*/ 1808798 h 1811940"/>
                  <a:gd name="connsiteX32" fmla="*/ 1822228 w 3460242"/>
                  <a:gd name="connsiteY32" fmla="*/ 1809464 h 1811940"/>
                  <a:gd name="connsiteX33" fmla="*/ 1795843 w 3460242"/>
                  <a:gd name="connsiteY33" fmla="*/ 1810702 h 1811940"/>
                  <a:gd name="connsiteX34" fmla="*/ 1794891 w 3460242"/>
                  <a:gd name="connsiteY34" fmla="*/ 1810702 h 1811940"/>
                  <a:gd name="connsiteX35" fmla="*/ 1767364 w 3460242"/>
                  <a:gd name="connsiteY35" fmla="*/ 1811560 h 1811940"/>
                  <a:gd name="connsiteX36" fmla="*/ 1759744 w 3460242"/>
                  <a:gd name="connsiteY36" fmla="*/ 1811655 h 1811940"/>
                  <a:gd name="connsiteX37" fmla="*/ 1730121 w 3460242"/>
                  <a:gd name="connsiteY37" fmla="*/ 1811941 h 1811940"/>
                  <a:gd name="connsiteX38" fmla="*/ 1700498 w 3460242"/>
                  <a:gd name="connsiteY38" fmla="*/ 1811655 h 1811940"/>
                  <a:gd name="connsiteX39" fmla="*/ 1692878 w 3460242"/>
                  <a:gd name="connsiteY39" fmla="*/ 1811560 h 1811940"/>
                  <a:gd name="connsiteX40" fmla="*/ 1665351 w 3460242"/>
                  <a:gd name="connsiteY40" fmla="*/ 1810702 h 1811940"/>
                  <a:gd name="connsiteX41" fmla="*/ 1664399 w 3460242"/>
                  <a:gd name="connsiteY41" fmla="*/ 1810702 h 1811940"/>
                  <a:gd name="connsiteX42" fmla="*/ 1638014 w 3460242"/>
                  <a:gd name="connsiteY42" fmla="*/ 1809464 h 1811940"/>
                  <a:gd name="connsiteX43" fmla="*/ 1625918 w 3460242"/>
                  <a:gd name="connsiteY43" fmla="*/ 1808798 h 1811940"/>
                  <a:gd name="connsiteX44" fmla="*/ 1601153 w 3460242"/>
                  <a:gd name="connsiteY44" fmla="*/ 1807178 h 1811940"/>
                  <a:gd name="connsiteX45" fmla="*/ 1572006 w 3460242"/>
                  <a:gd name="connsiteY45" fmla="*/ 1804702 h 1811940"/>
                  <a:gd name="connsiteX46" fmla="*/ 1566577 w 3460242"/>
                  <a:gd name="connsiteY46" fmla="*/ 1804226 h 1811940"/>
                  <a:gd name="connsiteX47" fmla="*/ 1507046 w 3460242"/>
                  <a:gd name="connsiteY47" fmla="*/ 1797653 h 1811940"/>
                  <a:gd name="connsiteX48" fmla="*/ 1504569 w 3460242"/>
                  <a:gd name="connsiteY48" fmla="*/ 1797368 h 1811940"/>
                  <a:gd name="connsiteX49" fmla="*/ 1474660 w 3460242"/>
                  <a:gd name="connsiteY49" fmla="*/ 1793272 h 1811940"/>
                  <a:gd name="connsiteX50" fmla="*/ 1474660 w 3460242"/>
                  <a:gd name="connsiteY50" fmla="*/ 1793177 h 1811940"/>
                  <a:gd name="connsiteX51" fmla="*/ 1352741 w 3460242"/>
                  <a:gd name="connsiteY51" fmla="*/ 1770602 h 1811940"/>
                  <a:gd name="connsiteX52" fmla="*/ 1317593 w 3460242"/>
                  <a:gd name="connsiteY52" fmla="*/ 1762411 h 1811940"/>
                  <a:gd name="connsiteX53" fmla="*/ 1248061 w 3460242"/>
                  <a:gd name="connsiteY53" fmla="*/ 1743837 h 1811940"/>
                  <a:gd name="connsiteX54" fmla="*/ 1179767 w 3460242"/>
                  <a:gd name="connsiteY54" fmla="*/ 1722501 h 1811940"/>
                  <a:gd name="connsiteX55" fmla="*/ 1112615 w 3460242"/>
                  <a:gd name="connsiteY55" fmla="*/ 1698403 h 1811940"/>
                  <a:gd name="connsiteX56" fmla="*/ 858012 w 3460242"/>
                  <a:gd name="connsiteY56" fmla="*/ 1576292 h 1811940"/>
                  <a:gd name="connsiteX57" fmla="*/ 827818 w 3460242"/>
                  <a:gd name="connsiteY57" fmla="*/ 1558290 h 1811940"/>
                  <a:gd name="connsiteX58" fmla="*/ 684657 w 3460242"/>
                  <a:gd name="connsiteY58" fmla="*/ 1460373 h 1811940"/>
                  <a:gd name="connsiteX59" fmla="*/ 684467 w 3460242"/>
                  <a:gd name="connsiteY59" fmla="*/ 1460373 h 1811940"/>
                  <a:gd name="connsiteX60" fmla="*/ 615791 w 3460242"/>
                  <a:gd name="connsiteY60" fmla="*/ 1405318 h 1811940"/>
                  <a:gd name="connsiteX61" fmla="*/ 613505 w 3460242"/>
                  <a:gd name="connsiteY61" fmla="*/ 1403414 h 1811940"/>
                  <a:gd name="connsiteX62" fmla="*/ 593503 w 3460242"/>
                  <a:gd name="connsiteY62" fmla="*/ 1386173 h 1811940"/>
                  <a:gd name="connsiteX63" fmla="*/ 571595 w 3460242"/>
                  <a:gd name="connsiteY63" fmla="*/ 1366742 h 1811940"/>
                  <a:gd name="connsiteX64" fmla="*/ 466820 w 3460242"/>
                  <a:gd name="connsiteY64" fmla="*/ 1263872 h 1811940"/>
                  <a:gd name="connsiteX65" fmla="*/ 465773 w 3460242"/>
                  <a:gd name="connsiteY65" fmla="*/ 1262825 h 1811940"/>
                  <a:gd name="connsiteX66" fmla="*/ 446913 w 3460242"/>
                  <a:gd name="connsiteY66" fmla="*/ 1242251 h 1811940"/>
                  <a:gd name="connsiteX67" fmla="*/ 427387 w 3460242"/>
                  <a:gd name="connsiteY67" fmla="*/ 1220343 h 1811940"/>
                  <a:gd name="connsiteX68" fmla="*/ 408242 w 3460242"/>
                  <a:gd name="connsiteY68" fmla="*/ 1198054 h 1811940"/>
                  <a:gd name="connsiteX69" fmla="*/ 389477 w 3460242"/>
                  <a:gd name="connsiteY69" fmla="*/ 1175480 h 1811940"/>
                  <a:gd name="connsiteX70" fmla="*/ 371094 w 3460242"/>
                  <a:gd name="connsiteY70" fmla="*/ 1152620 h 1811940"/>
                  <a:gd name="connsiteX71" fmla="*/ 353092 w 3460242"/>
                  <a:gd name="connsiteY71" fmla="*/ 1129475 h 1811940"/>
                  <a:gd name="connsiteX72" fmla="*/ 353092 w 3460242"/>
                  <a:gd name="connsiteY72" fmla="*/ 1129379 h 1811940"/>
                  <a:gd name="connsiteX73" fmla="*/ 31528 w 3460242"/>
                  <a:gd name="connsiteY73" fmla="*/ 412623 h 1811940"/>
                  <a:gd name="connsiteX74" fmla="*/ 7048 w 3460242"/>
                  <a:gd name="connsiteY74" fmla="*/ 239077 h 1811940"/>
                  <a:gd name="connsiteX75" fmla="*/ 6953 w 3460242"/>
                  <a:gd name="connsiteY75" fmla="*/ 237934 h 1811940"/>
                  <a:gd name="connsiteX76" fmla="*/ 4191 w 3460242"/>
                  <a:gd name="connsiteY76" fmla="*/ 202406 h 1811940"/>
                  <a:gd name="connsiteX77" fmla="*/ 2191 w 3460242"/>
                  <a:gd name="connsiteY77" fmla="*/ 169354 h 1811940"/>
                  <a:gd name="connsiteX78" fmla="*/ 667 w 3460242"/>
                  <a:gd name="connsiteY78" fmla="*/ 130588 h 1811940"/>
                  <a:gd name="connsiteX79" fmla="*/ 0 w 3460242"/>
                  <a:gd name="connsiteY79" fmla="*/ 81820 h 1811940"/>
                  <a:gd name="connsiteX80" fmla="*/ 1905 w 3460242"/>
                  <a:gd name="connsiteY80" fmla="*/ 0 h 1811940"/>
                  <a:gd name="connsiteX81" fmla="*/ 3458337 w 3460242"/>
                  <a:gd name="connsiteY81" fmla="*/ 0 h 1811940"/>
                  <a:gd name="connsiteX82" fmla="*/ 3458337 w 3460242"/>
                  <a:gd name="connsiteY82" fmla="*/ 1048 h 1811940"/>
                  <a:gd name="connsiteX83" fmla="*/ 3460242 w 3460242"/>
                  <a:gd name="connsiteY83" fmla="*/ 81820 h 181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3460242" h="1811940">
                    <a:moveTo>
                      <a:pt x="3460242" y="81820"/>
                    </a:moveTo>
                    <a:cubicBezTo>
                      <a:pt x="3460242" y="97917"/>
                      <a:pt x="3460052" y="113919"/>
                      <a:pt x="3459575" y="129921"/>
                    </a:cubicBezTo>
                    <a:lnTo>
                      <a:pt x="3459575" y="130588"/>
                    </a:lnTo>
                    <a:cubicBezTo>
                      <a:pt x="3459194" y="143542"/>
                      <a:pt x="3458718" y="156496"/>
                      <a:pt x="3458051" y="169354"/>
                    </a:cubicBezTo>
                    <a:cubicBezTo>
                      <a:pt x="3457480" y="180403"/>
                      <a:pt x="3456813" y="191357"/>
                      <a:pt x="3456051" y="202406"/>
                    </a:cubicBezTo>
                    <a:cubicBezTo>
                      <a:pt x="3455289" y="214312"/>
                      <a:pt x="3454337" y="226124"/>
                      <a:pt x="3453289" y="237934"/>
                    </a:cubicBezTo>
                    <a:cubicBezTo>
                      <a:pt x="3453194" y="238316"/>
                      <a:pt x="3453194" y="238696"/>
                      <a:pt x="3453194" y="239077"/>
                    </a:cubicBezTo>
                    <a:cubicBezTo>
                      <a:pt x="3447955" y="297847"/>
                      <a:pt x="3439668" y="355759"/>
                      <a:pt x="3428714" y="412623"/>
                    </a:cubicBezTo>
                    <a:cubicBezTo>
                      <a:pt x="3377279" y="678466"/>
                      <a:pt x="3264980" y="922496"/>
                      <a:pt x="3106865" y="1129760"/>
                    </a:cubicBezTo>
                    <a:cubicBezTo>
                      <a:pt x="3071622" y="1176052"/>
                      <a:pt x="3034094" y="1220438"/>
                      <a:pt x="2994470" y="1262825"/>
                    </a:cubicBezTo>
                    <a:cubicBezTo>
                      <a:pt x="2993993" y="1263206"/>
                      <a:pt x="2993708" y="1263491"/>
                      <a:pt x="2993422" y="1263872"/>
                    </a:cubicBezTo>
                    <a:cubicBezTo>
                      <a:pt x="2959989" y="1299686"/>
                      <a:pt x="2925032" y="1333976"/>
                      <a:pt x="2888647" y="1366742"/>
                    </a:cubicBezTo>
                    <a:cubicBezTo>
                      <a:pt x="2881408" y="1373219"/>
                      <a:pt x="2874074" y="1379792"/>
                      <a:pt x="2866739" y="1386173"/>
                    </a:cubicBezTo>
                    <a:cubicBezTo>
                      <a:pt x="2860072" y="1391984"/>
                      <a:pt x="2853404" y="1397699"/>
                      <a:pt x="2846737" y="1403414"/>
                    </a:cubicBezTo>
                    <a:cubicBezTo>
                      <a:pt x="2845975" y="1403985"/>
                      <a:pt x="2845213" y="1404652"/>
                      <a:pt x="2844451" y="1405318"/>
                    </a:cubicBezTo>
                    <a:cubicBezTo>
                      <a:pt x="2822067" y="1424273"/>
                      <a:pt x="2799112" y="1442561"/>
                      <a:pt x="2775776" y="1460373"/>
                    </a:cubicBezTo>
                    <a:cubicBezTo>
                      <a:pt x="2775680" y="1460373"/>
                      <a:pt x="2775680" y="1460373"/>
                      <a:pt x="2775585" y="1460373"/>
                    </a:cubicBezTo>
                    <a:cubicBezTo>
                      <a:pt x="2729579" y="1495425"/>
                      <a:pt x="2681859" y="1528096"/>
                      <a:pt x="2632424" y="1558290"/>
                    </a:cubicBezTo>
                    <a:cubicBezTo>
                      <a:pt x="2622423" y="1564481"/>
                      <a:pt x="2612422" y="1570482"/>
                      <a:pt x="2602230" y="1576292"/>
                    </a:cubicBezTo>
                    <a:cubicBezTo>
                      <a:pt x="2521363" y="1623727"/>
                      <a:pt x="2436209" y="1664684"/>
                      <a:pt x="2347627" y="1698403"/>
                    </a:cubicBezTo>
                    <a:cubicBezTo>
                      <a:pt x="2325434" y="1706975"/>
                      <a:pt x="2303050" y="1714976"/>
                      <a:pt x="2280476" y="1722501"/>
                    </a:cubicBezTo>
                    <a:cubicBezTo>
                      <a:pt x="2257901" y="1730121"/>
                      <a:pt x="2235137" y="1737265"/>
                      <a:pt x="2212181" y="1743837"/>
                    </a:cubicBezTo>
                    <a:cubicBezTo>
                      <a:pt x="2189226" y="1750504"/>
                      <a:pt x="2166080" y="1756696"/>
                      <a:pt x="2142649" y="1762411"/>
                    </a:cubicBezTo>
                    <a:cubicBezTo>
                      <a:pt x="2131028" y="1765268"/>
                      <a:pt x="2119312" y="1767935"/>
                      <a:pt x="2107502" y="1770602"/>
                    </a:cubicBezTo>
                    <a:cubicBezTo>
                      <a:pt x="2067306" y="1779556"/>
                      <a:pt x="2026730" y="1787176"/>
                      <a:pt x="1985582" y="1793177"/>
                    </a:cubicBezTo>
                    <a:lnTo>
                      <a:pt x="1985582" y="1793272"/>
                    </a:lnTo>
                    <a:cubicBezTo>
                      <a:pt x="1975580" y="1794701"/>
                      <a:pt x="1965674" y="1796034"/>
                      <a:pt x="1955673" y="1797368"/>
                    </a:cubicBezTo>
                    <a:cubicBezTo>
                      <a:pt x="1954816" y="1797463"/>
                      <a:pt x="1953959" y="1797558"/>
                      <a:pt x="1953197" y="1797653"/>
                    </a:cubicBezTo>
                    <a:cubicBezTo>
                      <a:pt x="1933480" y="1800225"/>
                      <a:pt x="1913573" y="1802416"/>
                      <a:pt x="1893665" y="1804226"/>
                    </a:cubicBezTo>
                    <a:cubicBezTo>
                      <a:pt x="1891856" y="1804416"/>
                      <a:pt x="1890046" y="1804607"/>
                      <a:pt x="1888236" y="1804702"/>
                    </a:cubicBezTo>
                    <a:cubicBezTo>
                      <a:pt x="1878520" y="1805654"/>
                      <a:pt x="1868805" y="1806416"/>
                      <a:pt x="1859090" y="1807178"/>
                    </a:cubicBezTo>
                    <a:cubicBezTo>
                      <a:pt x="1850898" y="1807750"/>
                      <a:pt x="1842611" y="1808321"/>
                      <a:pt x="1834325" y="1808798"/>
                    </a:cubicBezTo>
                    <a:cubicBezTo>
                      <a:pt x="1830324" y="1809083"/>
                      <a:pt x="1826228" y="1809274"/>
                      <a:pt x="1822228" y="1809464"/>
                    </a:cubicBezTo>
                    <a:cubicBezTo>
                      <a:pt x="1813465" y="1809941"/>
                      <a:pt x="1804702" y="1810321"/>
                      <a:pt x="1795843" y="1810702"/>
                    </a:cubicBezTo>
                    <a:lnTo>
                      <a:pt x="1794891" y="1810702"/>
                    </a:lnTo>
                    <a:cubicBezTo>
                      <a:pt x="1785747" y="1811084"/>
                      <a:pt x="1776603" y="1811369"/>
                      <a:pt x="1767364" y="1811560"/>
                    </a:cubicBezTo>
                    <a:cubicBezTo>
                      <a:pt x="1764792" y="1811560"/>
                      <a:pt x="1762316" y="1811655"/>
                      <a:pt x="1759744" y="1811655"/>
                    </a:cubicBezTo>
                    <a:cubicBezTo>
                      <a:pt x="1749933" y="1811845"/>
                      <a:pt x="1740027" y="1811941"/>
                      <a:pt x="1730121" y="1811941"/>
                    </a:cubicBezTo>
                    <a:cubicBezTo>
                      <a:pt x="1720215" y="1811941"/>
                      <a:pt x="1710309" y="1811845"/>
                      <a:pt x="1700498" y="1811655"/>
                    </a:cubicBezTo>
                    <a:cubicBezTo>
                      <a:pt x="1697927" y="1811655"/>
                      <a:pt x="1695450" y="1811560"/>
                      <a:pt x="1692878" y="1811560"/>
                    </a:cubicBezTo>
                    <a:cubicBezTo>
                      <a:pt x="1683639" y="1811369"/>
                      <a:pt x="1674495" y="1811084"/>
                      <a:pt x="1665351" y="1810702"/>
                    </a:cubicBezTo>
                    <a:lnTo>
                      <a:pt x="1664399" y="1810702"/>
                    </a:lnTo>
                    <a:cubicBezTo>
                      <a:pt x="1655540" y="1810321"/>
                      <a:pt x="1646777" y="1809941"/>
                      <a:pt x="1638014" y="1809464"/>
                    </a:cubicBezTo>
                    <a:cubicBezTo>
                      <a:pt x="1634014" y="1809274"/>
                      <a:pt x="1629918" y="1809083"/>
                      <a:pt x="1625918" y="1808798"/>
                    </a:cubicBezTo>
                    <a:cubicBezTo>
                      <a:pt x="1617631" y="1808321"/>
                      <a:pt x="1609344" y="1807750"/>
                      <a:pt x="1601153" y="1807178"/>
                    </a:cubicBezTo>
                    <a:cubicBezTo>
                      <a:pt x="1591437" y="1806416"/>
                      <a:pt x="1581722" y="1805654"/>
                      <a:pt x="1572006" y="1804702"/>
                    </a:cubicBezTo>
                    <a:cubicBezTo>
                      <a:pt x="1570196" y="1804607"/>
                      <a:pt x="1568387" y="1804416"/>
                      <a:pt x="1566577" y="1804226"/>
                    </a:cubicBezTo>
                    <a:cubicBezTo>
                      <a:pt x="1546670" y="1802416"/>
                      <a:pt x="1526762" y="1800225"/>
                      <a:pt x="1507046" y="1797653"/>
                    </a:cubicBezTo>
                    <a:cubicBezTo>
                      <a:pt x="1506284" y="1797558"/>
                      <a:pt x="1505426" y="1797463"/>
                      <a:pt x="1504569" y="1797368"/>
                    </a:cubicBezTo>
                    <a:cubicBezTo>
                      <a:pt x="1494568" y="1796034"/>
                      <a:pt x="1484662" y="1794701"/>
                      <a:pt x="1474660" y="1793272"/>
                    </a:cubicBezTo>
                    <a:lnTo>
                      <a:pt x="1474660" y="1793177"/>
                    </a:lnTo>
                    <a:cubicBezTo>
                      <a:pt x="1433513" y="1787176"/>
                      <a:pt x="1392936" y="1779556"/>
                      <a:pt x="1352741" y="1770602"/>
                    </a:cubicBezTo>
                    <a:cubicBezTo>
                      <a:pt x="1340930" y="1767935"/>
                      <a:pt x="1329214" y="1765268"/>
                      <a:pt x="1317593" y="1762411"/>
                    </a:cubicBezTo>
                    <a:cubicBezTo>
                      <a:pt x="1294162" y="1756696"/>
                      <a:pt x="1271016" y="1750504"/>
                      <a:pt x="1248061" y="1743837"/>
                    </a:cubicBezTo>
                    <a:cubicBezTo>
                      <a:pt x="1225106" y="1737265"/>
                      <a:pt x="1202341" y="1730121"/>
                      <a:pt x="1179767" y="1722501"/>
                    </a:cubicBezTo>
                    <a:cubicBezTo>
                      <a:pt x="1157192" y="1714976"/>
                      <a:pt x="1134809" y="1706975"/>
                      <a:pt x="1112615" y="1698403"/>
                    </a:cubicBezTo>
                    <a:cubicBezTo>
                      <a:pt x="1024033" y="1664684"/>
                      <a:pt x="938879" y="1623727"/>
                      <a:pt x="858012" y="1576292"/>
                    </a:cubicBezTo>
                    <a:cubicBezTo>
                      <a:pt x="847820" y="1570482"/>
                      <a:pt x="837819" y="1564481"/>
                      <a:pt x="827818" y="1558290"/>
                    </a:cubicBezTo>
                    <a:cubicBezTo>
                      <a:pt x="778383" y="1528096"/>
                      <a:pt x="730663" y="1495425"/>
                      <a:pt x="684657" y="1460373"/>
                    </a:cubicBezTo>
                    <a:cubicBezTo>
                      <a:pt x="684562" y="1460373"/>
                      <a:pt x="684562" y="1460373"/>
                      <a:pt x="684467" y="1460373"/>
                    </a:cubicBezTo>
                    <a:cubicBezTo>
                      <a:pt x="661130" y="1442561"/>
                      <a:pt x="638175" y="1424273"/>
                      <a:pt x="615791" y="1405318"/>
                    </a:cubicBezTo>
                    <a:cubicBezTo>
                      <a:pt x="615029" y="1404652"/>
                      <a:pt x="614267" y="1403985"/>
                      <a:pt x="613505" y="1403414"/>
                    </a:cubicBezTo>
                    <a:cubicBezTo>
                      <a:pt x="606838" y="1397699"/>
                      <a:pt x="600170" y="1391984"/>
                      <a:pt x="593503" y="1386173"/>
                    </a:cubicBezTo>
                    <a:cubicBezTo>
                      <a:pt x="586168" y="1379792"/>
                      <a:pt x="578834" y="1373219"/>
                      <a:pt x="571595" y="1366742"/>
                    </a:cubicBezTo>
                    <a:cubicBezTo>
                      <a:pt x="535210" y="1333976"/>
                      <a:pt x="500253" y="1299686"/>
                      <a:pt x="466820" y="1263872"/>
                    </a:cubicBezTo>
                    <a:cubicBezTo>
                      <a:pt x="466534" y="1263491"/>
                      <a:pt x="466154" y="1263206"/>
                      <a:pt x="465773" y="1262825"/>
                    </a:cubicBezTo>
                    <a:cubicBezTo>
                      <a:pt x="459486" y="1256062"/>
                      <a:pt x="453200" y="1249204"/>
                      <a:pt x="446913" y="1242251"/>
                    </a:cubicBezTo>
                    <a:cubicBezTo>
                      <a:pt x="440341" y="1235011"/>
                      <a:pt x="433864" y="1227677"/>
                      <a:pt x="427387" y="1220343"/>
                    </a:cubicBezTo>
                    <a:cubicBezTo>
                      <a:pt x="421005" y="1213009"/>
                      <a:pt x="414623" y="1205579"/>
                      <a:pt x="408242" y="1198054"/>
                    </a:cubicBezTo>
                    <a:cubicBezTo>
                      <a:pt x="401955" y="1190625"/>
                      <a:pt x="395669" y="1183100"/>
                      <a:pt x="389477" y="1175480"/>
                    </a:cubicBezTo>
                    <a:cubicBezTo>
                      <a:pt x="383286" y="1167860"/>
                      <a:pt x="377190" y="1160240"/>
                      <a:pt x="371094" y="1152620"/>
                    </a:cubicBezTo>
                    <a:lnTo>
                      <a:pt x="353092" y="1129475"/>
                    </a:lnTo>
                    <a:lnTo>
                      <a:pt x="353092" y="1129379"/>
                    </a:lnTo>
                    <a:cubicBezTo>
                      <a:pt x="195167" y="922210"/>
                      <a:pt x="82963" y="678275"/>
                      <a:pt x="31528" y="412623"/>
                    </a:cubicBezTo>
                    <a:cubicBezTo>
                      <a:pt x="20574" y="355759"/>
                      <a:pt x="12287" y="297847"/>
                      <a:pt x="7048" y="239077"/>
                    </a:cubicBezTo>
                    <a:cubicBezTo>
                      <a:pt x="7048" y="238696"/>
                      <a:pt x="7048" y="238316"/>
                      <a:pt x="6953" y="237934"/>
                    </a:cubicBezTo>
                    <a:cubicBezTo>
                      <a:pt x="5906" y="226124"/>
                      <a:pt x="4953" y="214312"/>
                      <a:pt x="4191" y="202406"/>
                    </a:cubicBezTo>
                    <a:cubicBezTo>
                      <a:pt x="3429" y="191357"/>
                      <a:pt x="2762" y="180403"/>
                      <a:pt x="2191" y="169354"/>
                    </a:cubicBezTo>
                    <a:cubicBezTo>
                      <a:pt x="1524" y="156496"/>
                      <a:pt x="1048" y="143542"/>
                      <a:pt x="667" y="130588"/>
                    </a:cubicBezTo>
                    <a:cubicBezTo>
                      <a:pt x="190" y="114395"/>
                      <a:pt x="0" y="98108"/>
                      <a:pt x="0" y="81820"/>
                    </a:cubicBezTo>
                    <a:cubicBezTo>
                      <a:pt x="0" y="54388"/>
                      <a:pt x="667" y="27146"/>
                      <a:pt x="1905" y="0"/>
                    </a:cubicBezTo>
                    <a:lnTo>
                      <a:pt x="3458337" y="0"/>
                    </a:lnTo>
                    <a:lnTo>
                      <a:pt x="3458337" y="1048"/>
                    </a:lnTo>
                    <a:cubicBezTo>
                      <a:pt x="3459575" y="27813"/>
                      <a:pt x="3460242" y="54769"/>
                      <a:pt x="3460242" y="8182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grpSp>
            <p:nvGrpSpPr>
              <p:cNvPr id="492" name="Graphic 3">
                <a:extLst>
                  <a:ext uri="{FF2B5EF4-FFF2-40B4-BE49-F238E27FC236}">
                    <a16:creationId xmlns:a16="http://schemas.microsoft.com/office/drawing/2014/main" id="{2B9F24F5-B116-6D0F-B99F-486155C345E2}"/>
                  </a:ext>
                </a:extLst>
              </p:cNvPr>
              <p:cNvGrpSpPr/>
              <p:nvPr/>
            </p:nvGrpSpPr>
            <p:grpSpPr>
              <a:xfrm>
                <a:off x="5504307" y="2935833"/>
                <a:ext cx="787203" cy="540839"/>
                <a:chOff x="5504307" y="2935833"/>
                <a:chExt cx="787203" cy="540839"/>
              </a:xfrm>
            </p:grpSpPr>
            <p:sp>
              <p:nvSpPr>
                <p:cNvPr id="912" name="Freeform: Shape 911">
                  <a:extLst>
                    <a:ext uri="{FF2B5EF4-FFF2-40B4-BE49-F238E27FC236}">
                      <a16:creationId xmlns:a16="http://schemas.microsoft.com/office/drawing/2014/main" id="{D01AE709-50EE-3744-8BFF-3BEDACF79C73}"/>
                    </a:ext>
                  </a:extLst>
                </p:cNvPr>
                <p:cNvSpPr/>
                <p:nvPr/>
              </p:nvSpPr>
              <p:spPr>
                <a:xfrm>
                  <a:off x="5504307" y="2935833"/>
                  <a:ext cx="787203" cy="540839"/>
                </a:xfrm>
                <a:custGeom>
                  <a:avLst/>
                  <a:gdLst>
                    <a:gd name="connsiteX0" fmla="*/ 787203 w 787203"/>
                    <a:gd name="connsiteY0" fmla="*/ 540839 h 540839"/>
                    <a:gd name="connsiteX1" fmla="*/ 0 w 787203"/>
                    <a:gd name="connsiteY1" fmla="*/ 540839 h 540839"/>
                    <a:gd name="connsiteX2" fmla="*/ 354940 w 787203"/>
                    <a:gd name="connsiteY2" fmla="*/ 20498 h 540839"/>
                    <a:gd name="connsiteX3" fmla="*/ 393602 w 787203"/>
                    <a:gd name="connsiteY3" fmla="*/ 0 h 540839"/>
                    <a:gd name="connsiteX4" fmla="*/ 432378 w 787203"/>
                    <a:gd name="connsiteY4" fmla="*/ 20498 h 540839"/>
                    <a:gd name="connsiteX5" fmla="*/ 787203 w 787203"/>
                    <a:gd name="connsiteY5" fmla="*/ 540839 h 540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87203" h="540839">
                      <a:moveTo>
                        <a:pt x="787203" y="540839"/>
                      </a:moveTo>
                      <a:lnTo>
                        <a:pt x="0" y="540839"/>
                      </a:lnTo>
                      <a:lnTo>
                        <a:pt x="354940" y="20498"/>
                      </a:lnTo>
                      <a:cubicBezTo>
                        <a:pt x="364246" y="6868"/>
                        <a:pt x="378866" y="0"/>
                        <a:pt x="393602" y="0"/>
                      </a:cubicBezTo>
                      <a:cubicBezTo>
                        <a:pt x="408337" y="0"/>
                        <a:pt x="423072" y="6868"/>
                        <a:pt x="432378" y="20498"/>
                      </a:cubicBezTo>
                      <a:lnTo>
                        <a:pt x="787203" y="54083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13" name="Freeform: Shape 912">
                  <a:extLst>
                    <a:ext uri="{FF2B5EF4-FFF2-40B4-BE49-F238E27FC236}">
                      <a16:creationId xmlns:a16="http://schemas.microsoft.com/office/drawing/2014/main" id="{88F2D7C3-F6EA-97E7-7C1F-D7358EE93682}"/>
                    </a:ext>
                  </a:extLst>
                </p:cNvPr>
                <p:cNvSpPr/>
                <p:nvPr/>
              </p:nvSpPr>
              <p:spPr>
                <a:xfrm>
                  <a:off x="5504307" y="2935833"/>
                  <a:ext cx="393601" cy="540839"/>
                </a:xfrm>
                <a:custGeom>
                  <a:avLst/>
                  <a:gdLst>
                    <a:gd name="connsiteX0" fmla="*/ 393602 w 393601"/>
                    <a:gd name="connsiteY0" fmla="*/ 0 h 540839"/>
                    <a:gd name="connsiteX1" fmla="*/ 393602 w 393601"/>
                    <a:gd name="connsiteY1" fmla="*/ 539839 h 540839"/>
                    <a:gd name="connsiteX2" fmla="*/ 0 w 393601"/>
                    <a:gd name="connsiteY2" fmla="*/ 540839 h 540839"/>
                    <a:gd name="connsiteX3" fmla="*/ 354940 w 393601"/>
                    <a:gd name="connsiteY3" fmla="*/ 20498 h 540839"/>
                    <a:gd name="connsiteX4" fmla="*/ 393602 w 393601"/>
                    <a:gd name="connsiteY4" fmla="*/ 0 h 540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601" h="540839">
                      <a:moveTo>
                        <a:pt x="393602" y="0"/>
                      </a:moveTo>
                      <a:lnTo>
                        <a:pt x="393602" y="539839"/>
                      </a:lnTo>
                      <a:lnTo>
                        <a:pt x="0" y="540839"/>
                      </a:lnTo>
                      <a:lnTo>
                        <a:pt x="354940" y="20498"/>
                      </a:lnTo>
                      <a:cubicBezTo>
                        <a:pt x="364246" y="6868"/>
                        <a:pt x="378866" y="0"/>
                        <a:pt x="393602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494" name="Graphic 3">
                <a:extLst>
                  <a:ext uri="{FF2B5EF4-FFF2-40B4-BE49-F238E27FC236}">
                    <a16:creationId xmlns:a16="http://schemas.microsoft.com/office/drawing/2014/main" id="{9200D4C3-65F8-88B5-6379-7B41B6ECC194}"/>
                  </a:ext>
                </a:extLst>
              </p:cNvPr>
              <p:cNvGrpSpPr/>
              <p:nvPr/>
            </p:nvGrpSpPr>
            <p:grpSpPr>
              <a:xfrm>
                <a:off x="4349124" y="3011662"/>
                <a:ext cx="142464" cy="405641"/>
                <a:chOff x="4349124" y="3011662"/>
                <a:chExt cx="142464" cy="405641"/>
              </a:xfrm>
            </p:grpSpPr>
            <p:sp>
              <p:nvSpPr>
                <p:cNvPr id="906" name="Freeform: Shape 905">
                  <a:extLst>
                    <a:ext uri="{FF2B5EF4-FFF2-40B4-BE49-F238E27FC236}">
                      <a16:creationId xmlns:a16="http://schemas.microsoft.com/office/drawing/2014/main" id="{FE7259FF-7A50-7F27-ADAE-00853890A3A9}"/>
                    </a:ext>
                  </a:extLst>
                </p:cNvPr>
                <p:cNvSpPr/>
                <p:nvPr/>
              </p:nvSpPr>
              <p:spPr>
                <a:xfrm>
                  <a:off x="4408931" y="3179892"/>
                  <a:ext cx="82657" cy="237410"/>
                </a:xfrm>
                <a:custGeom>
                  <a:avLst/>
                  <a:gdLst>
                    <a:gd name="connsiteX0" fmla="*/ 82658 w 82657"/>
                    <a:gd name="connsiteY0" fmla="*/ 33747 h 237410"/>
                    <a:gd name="connsiteX1" fmla="*/ 78848 w 82657"/>
                    <a:gd name="connsiteY1" fmla="*/ 42158 h 237410"/>
                    <a:gd name="connsiteX2" fmla="*/ 22441 w 82657"/>
                    <a:gd name="connsiteY2" fmla="*/ 91726 h 237410"/>
                    <a:gd name="connsiteX3" fmla="*/ 22441 w 82657"/>
                    <a:gd name="connsiteY3" fmla="*/ 237411 h 237410"/>
                    <a:gd name="connsiteX4" fmla="*/ 0 w 82657"/>
                    <a:gd name="connsiteY4" fmla="*/ 237411 h 237410"/>
                    <a:gd name="connsiteX5" fmla="*/ 0 w 82657"/>
                    <a:gd name="connsiteY5" fmla="*/ 11211 h 237410"/>
                    <a:gd name="connsiteX6" fmla="*/ 11211 w 82657"/>
                    <a:gd name="connsiteY6" fmla="*/ 0 h 237410"/>
                    <a:gd name="connsiteX7" fmla="*/ 22422 w 82657"/>
                    <a:gd name="connsiteY7" fmla="*/ 11211 h 237410"/>
                    <a:gd name="connsiteX8" fmla="*/ 22422 w 82657"/>
                    <a:gd name="connsiteY8" fmla="*/ 61789 h 237410"/>
                    <a:gd name="connsiteX9" fmla="*/ 64027 w 82657"/>
                    <a:gd name="connsiteY9" fmla="*/ 25337 h 237410"/>
                    <a:gd name="connsiteX10" fmla="*/ 79839 w 82657"/>
                    <a:gd name="connsiteY10" fmla="*/ 26346 h 237410"/>
                    <a:gd name="connsiteX11" fmla="*/ 82658 w 82657"/>
                    <a:gd name="connsiteY11" fmla="*/ 33747 h 237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2657" h="237410">
                      <a:moveTo>
                        <a:pt x="82658" y="33747"/>
                      </a:moveTo>
                      <a:cubicBezTo>
                        <a:pt x="82658" y="36890"/>
                        <a:pt x="81315" y="39919"/>
                        <a:pt x="78848" y="42158"/>
                      </a:cubicBezTo>
                      <a:lnTo>
                        <a:pt x="22441" y="91726"/>
                      </a:lnTo>
                      <a:lnTo>
                        <a:pt x="22441" y="237411"/>
                      </a:lnTo>
                      <a:lnTo>
                        <a:pt x="0" y="237411"/>
                      </a:lnTo>
                      <a:lnTo>
                        <a:pt x="0" y="11211"/>
                      </a:lnTo>
                      <a:cubicBezTo>
                        <a:pt x="0" y="5039"/>
                        <a:pt x="5048" y="0"/>
                        <a:pt x="11211" y="0"/>
                      </a:cubicBezTo>
                      <a:cubicBezTo>
                        <a:pt x="17374" y="0"/>
                        <a:pt x="22422" y="5048"/>
                        <a:pt x="22422" y="11211"/>
                      </a:cubicBezTo>
                      <a:lnTo>
                        <a:pt x="22422" y="61789"/>
                      </a:lnTo>
                      <a:lnTo>
                        <a:pt x="64027" y="25337"/>
                      </a:lnTo>
                      <a:cubicBezTo>
                        <a:pt x="68628" y="21184"/>
                        <a:pt x="75800" y="21746"/>
                        <a:pt x="79839" y="26346"/>
                      </a:cubicBezTo>
                      <a:cubicBezTo>
                        <a:pt x="81648" y="28480"/>
                        <a:pt x="82658" y="31175"/>
                        <a:pt x="82658" y="33747"/>
                      </a:cubicBezTo>
                      <a:close/>
                    </a:path>
                  </a:pathLst>
                </a:custGeom>
                <a:solidFill>
                  <a:srgbClr val="724C2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07" name="Freeform: Shape 906">
                  <a:extLst>
                    <a:ext uri="{FF2B5EF4-FFF2-40B4-BE49-F238E27FC236}">
                      <a16:creationId xmlns:a16="http://schemas.microsoft.com/office/drawing/2014/main" id="{128FA1F9-C5C7-5B2C-5B2E-BEE5D968B343}"/>
                    </a:ext>
                  </a:extLst>
                </p:cNvPr>
                <p:cNvSpPr/>
                <p:nvPr/>
              </p:nvSpPr>
              <p:spPr>
                <a:xfrm>
                  <a:off x="4349124" y="3011662"/>
                  <a:ext cx="82638" cy="142989"/>
                </a:xfrm>
                <a:custGeom>
                  <a:avLst/>
                  <a:gdLst>
                    <a:gd name="connsiteX0" fmla="*/ 0 w 82638"/>
                    <a:gd name="connsiteY0" fmla="*/ 33757 h 142989"/>
                    <a:gd name="connsiteX1" fmla="*/ 3810 w 82638"/>
                    <a:gd name="connsiteY1" fmla="*/ 42167 h 142989"/>
                    <a:gd name="connsiteX2" fmla="*/ 60217 w 82638"/>
                    <a:gd name="connsiteY2" fmla="*/ 91735 h 142989"/>
                    <a:gd name="connsiteX3" fmla="*/ 60217 w 82638"/>
                    <a:gd name="connsiteY3" fmla="*/ 131778 h 142989"/>
                    <a:gd name="connsiteX4" fmla="*/ 71428 w 82638"/>
                    <a:gd name="connsiteY4" fmla="*/ 142989 h 142989"/>
                    <a:gd name="connsiteX5" fmla="*/ 71428 w 82638"/>
                    <a:gd name="connsiteY5" fmla="*/ 142989 h 142989"/>
                    <a:gd name="connsiteX6" fmla="*/ 82639 w 82638"/>
                    <a:gd name="connsiteY6" fmla="*/ 131778 h 142989"/>
                    <a:gd name="connsiteX7" fmla="*/ 82639 w 82638"/>
                    <a:gd name="connsiteY7" fmla="*/ 11211 h 142989"/>
                    <a:gd name="connsiteX8" fmla="*/ 71428 w 82638"/>
                    <a:gd name="connsiteY8" fmla="*/ 0 h 142989"/>
                    <a:gd name="connsiteX9" fmla="*/ 60217 w 82638"/>
                    <a:gd name="connsiteY9" fmla="*/ 11211 h 142989"/>
                    <a:gd name="connsiteX10" fmla="*/ 60217 w 82638"/>
                    <a:gd name="connsiteY10" fmla="*/ 61789 h 142989"/>
                    <a:gd name="connsiteX11" fmla="*/ 18612 w 82638"/>
                    <a:gd name="connsiteY11" fmla="*/ 25337 h 142989"/>
                    <a:gd name="connsiteX12" fmla="*/ 2800 w 82638"/>
                    <a:gd name="connsiteY12" fmla="*/ 26346 h 142989"/>
                    <a:gd name="connsiteX13" fmla="*/ 0 w 82638"/>
                    <a:gd name="connsiteY13" fmla="*/ 33757 h 142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2638" h="142989">
                      <a:moveTo>
                        <a:pt x="0" y="33757"/>
                      </a:moveTo>
                      <a:cubicBezTo>
                        <a:pt x="0" y="36900"/>
                        <a:pt x="1343" y="39929"/>
                        <a:pt x="3810" y="42167"/>
                      </a:cubicBezTo>
                      <a:lnTo>
                        <a:pt x="60217" y="91735"/>
                      </a:lnTo>
                      <a:lnTo>
                        <a:pt x="60217" y="131778"/>
                      </a:lnTo>
                      <a:cubicBezTo>
                        <a:pt x="60217" y="137970"/>
                        <a:pt x="65237" y="142989"/>
                        <a:pt x="71428" y="142989"/>
                      </a:cubicBezTo>
                      <a:lnTo>
                        <a:pt x="71428" y="142989"/>
                      </a:lnTo>
                      <a:cubicBezTo>
                        <a:pt x="77619" y="142989"/>
                        <a:pt x="82639" y="137970"/>
                        <a:pt x="82639" y="131778"/>
                      </a:cubicBezTo>
                      <a:lnTo>
                        <a:pt x="82639" y="11211"/>
                      </a:lnTo>
                      <a:cubicBezTo>
                        <a:pt x="82639" y="5039"/>
                        <a:pt x="77591" y="0"/>
                        <a:pt x="71428" y="0"/>
                      </a:cubicBezTo>
                      <a:cubicBezTo>
                        <a:pt x="65256" y="0"/>
                        <a:pt x="60217" y="5048"/>
                        <a:pt x="60217" y="11211"/>
                      </a:cubicBezTo>
                      <a:lnTo>
                        <a:pt x="60217" y="61789"/>
                      </a:lnTo>
                      <a:lnTo>
                        <a:pt x="18612" y="25337"/>
                      </a:lnTo>
                      <a:cubicBezTo>
                        <a:pt x="14011" y="21184"/>
                        <a:pt x="6839" y="21746"/>
                        <a:pt x="2800" y="26346"/>
                      </a:cubicBezTo>
                      <a:cubicBezTo>
                        <a:pt x="1010" y="28489"/>
                        <a:pt x="0" y="31175"/>
                        <a:pt x="0" y="33757"/>
                      </a:cubicBezTo>
                      <a:close/>
                    </a:path>
                  </a:pathLst>
                </a:custGeom>
                <a:solidFill>
                  <a:srgbClr val="724C2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08" name="Freeform: Shape 907">
                  <a:extLst>
                    <a:ext uri="{FF2B5EF4-FFF2-40B4-BE49-F238E27FC236}">
                      <a16:creationId xmlns:a16="http://schemas.microsoft.com/office/drawing/2014/main" id="{1DDE6598-A68D-F219-CAFB-6841BB836241}"/>
                    </a:ext>
                  </a:extLst>
                </p:cNvPr>
                <p:cNvSpPr/>
                <p:nvPr/>
              </p:nvSpPr>
              <p:spPr>
                <a:xfrm>
                  <a:off x="4408931" y="3179883"/>
                  <a:ext cx="11220" cy="237420"/>
                </a:xfrm>
                <a:custGeom>
                  <a:avLst/>
                  <a:gdLst>
                    <a:gd name="connsiteX0" fmla="*/ 11220 w 11220"/>
                    <a:gd name="connsiteY0" fmla="*/ 0 h 237420"/>
                    <a:gd name="connsiteX1" fmla="*/ 11220 w 11220"/>
                    <a:gd name="connsiteY1" fmla="*/ 237420 h 237420"/>
                    <a:gd name="connsiteX2" fmla="*/ 0 w 11220"/>
                    <a:gd name="connsiteY2" fmla="*/ 237420 h 237420"/>
                    <a:gd name="connsiteX3" fmla="*/ 0 w 11220"/>
                    <a:gd name="connsiteY3" fmla="*/ 11221 h 237420"/>
                    <a:gd name="connsiteX4" fmla="*/ 11220 w 11220"/>
                    <a:gd name="connsiteY4" fmla="*/ 0 h 237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20" h="237420">
                      <a:moveTo>
                        <a:pt x="11220" y="0"/>
                      </a:moveTo>
                      <a:lnTo>
                        <a:pt x="11220" y="237420"/>
                      </a:lnTo>
                      <a:lnTo>
                        <a:pt x="0" y="237420"/>
                      </a:lnTo>
                      <a:lnTo>
                        <a:pt x="0" y="11221"/>
                      </a:lnTo>
                      <a:cubicBezTo>
                        <a:pt x="0" y="5048"/>
                        <a:pt x="5048" y="0"/>
                        <a:pt x="11220" y="0"/>
                      </a:cubicBezTo>
                      <a:close/>
                    </a:path>
                  </a:pathLst>
                </a:custGeom>
                <a:solidFill>
                  <a:srgbClr val="8E634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09" name="Freeform: Shape 908">
                  <a:extLst>
                    <a:ext uri="{FF2B5EF4-FFF2-40B4-BE49-F238E27FC236}">
                      <a16:creationId xmlns:a16="http://schemas.microsoft.com/office/drawing/2014/main" id="{551F47C1-270A-9269-6C99-B8F0D43A58AB}"/>
                    </a:ext>
                  </a:extLst>
                </p:cNvPr>
                <p:cNvSpPr/>
                <p:nvPr/>
              </p:nvSpPr>
              <p:spPr>
                <a:xfrm>
                  <a:off x="4349162" y="3011662"/>
                  <a:ext cx="70989" cy="142989"/>
                </a:xfrm>
                <a:custGeom>
                  <a:avLst/>
                  <a:gdLst>
                    <a:gd name="connsiteX0" fmla="*/ 70990 w 70989"/>
                    <a:gd name="connsiteY0" fmla="*/ 0 h 142989"/>
                    <a:gd name="connsiteX1" fmla="*/ 70990 w 70989"/>
                    <a:gd name="connsiteY1" fmla="*/ 142989 h 142989"/>
                    <a:gd name="connsiteX2" fmla="*/ 60227 w 70989"/>
                    <a:gd name="connsiteY2" fmla="*/ 131769 h 142989"/>
                    <a:gd name="connsiteX3" fmla="*/ 60227 w 70989"/>
                    <a:gd name="connsiteY3" fmla="*/ 91735 h 142989"/>
                    <a:gd name="connsiteX4" fmla="*/ 3810 w 70989"/>
                    <a:gd name="connsiteY4" fmla="*/ 42167 h 142989"/>
                    <a:gd name="connsiteX5" fmla="*/ 0 w 70989"/>
                    <a:gd name="connsiteY5" fmla="*/ 33757 h 142989"/>
                    <a:gd name="connsiteX6" fmla="*/ 2810 w 70989"/>
                    <a:gd name="connsiteY6" fmla="*/ 26356 h 142989"/>
                    <a:gd name="connsiteX7" fmla="*/ 18621 w 70989"/>
                    <a:gd name="connsiteY7" fmla="*/ 25346 h 142989"/>
                    <a:gd name="connsiteX8" fmla="*/ 60227 w 70989"/>
                    <a:gd name="connsiteY8" fmla="*/ 61798 h 142989"/>
                    <a:gd name="connsiteX9" fmla="*/ 60227 w 70989"/>
                    <a:gd name="connsiteY9" fmla="*/ 11221 h 142989"/>
                    <a:gd name="connsiteX10" fmla="*/ 70990 w 70989"/>
                    <a:gd name="connsiteY10" fmla="*/ 0 h 142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0989" h="142989">
                      <a:moveTo>
                        <a:pt x="70990" y="0"/>
                      </a:moveTo>
                      <a:lnTo>
                        <a:pt x="70990" y="142989"/>
                      </a:lnTo>
                      <a:cubicBezTo>
                        <a:pt x="64932" y="142761"/>
                        <a:pt x="60227" y="137827"/>
                        <a:pt x="60227" y="131769"/>
                      </a:cubicBezTo>
                      <a:lnTo>
                        <a:pt x="60227" y="91735"/>
                      </a:lnTo>
                      <a:lnTo>
                        <a:pt x="3810" y="42167"/>
                      </a:lnTo>
                      <a:cubicBezTo>
                        <a:pt x="1343" y="39929"/>
                        <a:pt x="0" y="36900"/>
                        <a:pt x="0" y="33757"/>
                      </a:cubicBezTo>
                      <a:cubicBezTo>
                        <a:pt x="0" y="31175"/>
                        <a:pt x="1010" y="28489"/>
                        <a:pt x="2810" y="26356"/>
                      </a:cubicBezTo>
                      <a:cubicBezTo>
                        <a:pt x="6848" y="21755"/>
                        <a:pt x="14021" y="21193"/>
                        <a:pt x="18621" y="25346"/>
                      </a:cubicBezTo>
                      <a:lnTo>
                        <a:pt x="60227" y="61798"/>
                      </a:lnTo>
                      <a:lnTo>
                        <a:pt x="60227" y="11221"/>
                      </a:lnTo>
                      <a:cubicBezTo>
                        <a:pt x="60217" y="5163"/>
                        <a:pt x="65046" y="229"/>
                        <a:pt x="70990" y="0"/>
                      </a:cubicBezTo>
                      <a:close/>
                    </a:path>
                  </a:pathLst>
                </a:custGeom>
                <a:solidFill>
                  <a:srgbClr val="8E634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495" name="Graphic 3">
                <a:extLst>
                  <a:ext uri="{FF2B5EF4-FFF2-40B4-BE49-F238E27FC236}">
                    <a16:creationId xmlns:a16="http://schemas.microsoft.com/office/drawing/2014/main" id="{3AA339B1-FF6E-B918-1805-961DC76436B0}"/>
                  </a:ext>
                </a:extLst>
              </p:cNvPr>
              <p:cNvGrpSpPr/>
              <p:nvPr/>
            </p:nvGrpSpPr>
            <p:grpSpPr>
              <a:xfrm>
                <a:off x="5203659" y="2964751"/>
                <a:ext cx="730100" cy="511749"/>
                <a:chOff x="5203659" y="2964751"/>
                <a:chExt cx="730100" cy="511749"/>
              </a:xfrm>
            </p:grpSpPr>
            <p:sp>
              <p:nvSpPr>
                <p:cNvPr id="900" name="Freeform: Shape 899">
                  <a:extLst>
                    <a:ext uri="{FF2B5EF4-FFF2-40B4-BE49-F238E27FC236}">
                      <a16:creationId xmlns:a16="http://schemas.microsoft.com/office/drawing/2014/main" id="{0C66EE03-A937-0C2C-D98C-1C7485B1446F}"/>
                    </a:ext>
                  </a:extLst>
                </p:cNvPr>
                <p:cNvSpPr/>
                <p:nvPr/>
              </p:nvSpPr>
              <p:spPr>
                <a:xfrm>
                  <a:off x="5203698" y="2964768"/>
                  <a:ext cx="730062" cy="511733"/>
                </a:xfrm>
                <a:custGeom>
                  <a:avLst/>
                  <a:gdLst>
                    <a:gd name="connsiteX0" fmla="*/ 730063 w 730062"/>
                    <a:gd name="connsiteY0" fmla="*/ 511733 h 511733"/>
                    <a:gd name="connsiteX1" fmla="*/ 0 w 730062"/>
                    <a:gd name="connsiteY1" fmla="*/ 511733 h 511733"/>
                    <a:gd name="connsiteX2" fmla="*/ 152981 w 730062"/>
                    <a:gd name="connsiteY2" fmla="*/ 246700 h 511733"/>
                    <a:gd name="connsiteX3" fmla="*/ 235601 w 730062"/>
                    <a:gd name="connsiteY3" fmla="*/ 103530 h 511733"/>
                    <a:gd name="connsiteX4" fmla="*/ 260547 w 730062"/>
                    <a:gd name="connsiteY4" fmla="*/ 60315 h 511733"/>
                    <a:gd name="connsiteX5" fmla="*/ 469506 w 730062"/>
                    <a:gd name="connsiteY5" fmla="*/ 60315 h 511733"/>
                    <a:gd name="connsiteX6" fmla="*/ 494452 w 730062"/>
                    <a:gd name="connsiteY6" fmla="*/ 103530 h 511733"/>
                    <a:gd name="connsiteX7" fmla="*/ 730063 w 730062"/>
                    <a:gd name="connsiteY7" fmla="*/ 511733 h 511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0062" h="511733">
                      <a:moveTo>
                        <a:pt x="730063" y="511733"/>
                      </a:moveTo>
                      <a:lnTo>
                        <a:pt x="0" y="511733"/>
                      </a:lnTo>
                      <a:lnTo>
                        <a:pt x="152981" y="246700"/>
                      </a:lnTo>
                      <a:lnTo>
                        <a:pt x="235601" y="103530"/>
                      </a:lnTo>
                      <a:lnTo>
                        <a:pt x="260547" y="60315"/>
                      </a:lnTo>
                      <a:cubicBezTo>
                        <a:pt x="306972" y="-20105"/>
                        <a:pt x="423081" y="-20105"/>
                        <a:pt x="469506" y="60315"/>
                      </a:cubicBezTo>
                      <a:lnTo>
                        <a:pt x="494452" y="103530"/>
                      </a:lnTo>
                      <a:lnTo>
                        <a:pt x="730063" y="511733"/>
                      </a:lnTo>
                      <a:close/>
                    </a:path>
                  </a:pathLst>
                </a:custGeom>
                <a:solidFill>
                  <a:srgbClr val="628C7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01" name="Freeform: Shape 900">
                  <a:extLst>
                    <a:ext uri="{FF2B5EF4-FFF2-40B4-BE49-F238E27FC236}">
                      <a16:creationId xmlns:a16="http://schemas.microsoft.com/office/drawing/2014/main" id="{6E8618F7-7D4C-4ED5-5753-A2E456877FC4}"/>
                    </a:ext>
                  </a:extLst>
                </p:cNvPr>
                <p:cNvSpPr/>
                <p:nvPr/>
              </p:nvSpPr>
              <p:spPr>
                <a:xfrm>
                  <a:off x="5203659" y="2964751"/>
                  <a:ext cx="365102" cy="511749"/>
                </a:xfrm>
                <a:custGeom>
                  <a:avLst/>
                  <a:gdLst>
                    <a:gd name="connsiteX0" fmla="*/ 365103 w 365102"/>
                    <a:gd name="connsiteY0" fmla="*/ 0 h 511749"/>
                    <a:gd name="connsiteX1" fmla="*/ 365103 w 365102"/>
                    <a:gd name="connsiteY1" fmla="*/ 511750 h 511749"/>
                    <a:gd name="connsiteX2" fmla="*/ 0 w 365102"/>
                    <a:gd name="connsiteY2" fmla="*/ 511750 h 511749"/>
                    <a:gd name="connsiteX3" fmla="*/ 260614 w 365102"/>
                    <a:gd name="connsiteY3" fmla="*/ 60322 h 511749"/>
                    <a:gd name="connsiteX4" fmla="*/ 365103 w 365102"/>
                    <a:gd name="connsiteY4" fmla="*/ 0 h 511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5102" h="511749">
                      <a:moveTo>
                        <a:pt x="365103" y="0"/>
                      </a:moveTo>
                      <a:lnTo>
                        <a:pt x="365103" y="511750"/>
                      </a:lnTo>
                      <a:lnTo>
                        <a:pt x="0" y="511750"/>
                      </a:lnTo>
                      <a:lnTo>
                        <a:pt x="260614" y="60322"/>
                      </a:lnTo>
                      <a:cubicBezTo>
                        <a:pt x="283864" y="20107"/>
                        <a:pt x="324517" y="0"/>
                        <a:pt x="365103" y="0"/>
                      </a:cubicBezTo>
                      <a:close/>
                    </a:path>
                  </a:pathLst>
                </a:custGeom>
                <a:solidFill>
                  <a:srgbClr val="9CC0B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02" name="Freeform: Shape 901">
                  <a:extLst>
                    <a:ext uri="{FF2B5EF4-FFF2-40B4-BE49-F238E27FC236}">
                      <a16:creationId xmlns:a16="http://schemas.microsoft.com/office/drawing/2014/main" id="{B9B7D4EE-691A-DD35-4F78-058DA8AA8D3C}"/>
                    </a:ext>
                  </a:extLst>
                </p:cNvPr>
                <p:cNvSpPr/>
                <p:nvPr/>
              </p:nvSpPr>
              <p:spPr>
                <a:xfrm>
                  <a:off x="5439346" y="2964758"/>
                  <a:ext cx="258784" cy="118179"/>
                </a:xfrm>
                <a:custGeom>
                  <a:avLst/>
                  <a:gdLst>
                    <a:gd name="connsiteX0" fmla="*/ 258785 w 258784"/>
                    <a:gd name="connsiteY0" fmla="*/ 103539 h 118179"/>
                    <a:gd name="connsiteX1" fmla="*/ 211855 w 258784"/>
                    <a:gd name="connsiteY1" fmla="*/ 118179 h 118179"/>
                    <a:gd name="connsiteX2" fmla="*/ 170640 w 258784"/>
                    <a:gd name="connsiteY2" fmla="*/ 107063 h 118179"/>
                    <a:gd name="connsiteX3" fmla="*/ 129426 w 258784"/>
                    <a:gd name="connsiteY3" fmla="*/ 118179 h 118179"/>
                    <a:gd name="connsiteX4" fmla="*/ 88211 w 258784"/>
                    <a:gd name="connsiteY4" fmla="*/ 107063 h 118179"/>
                    <a:gd name="connsiteX5" fmla="*/ 46930 w 258784"/>
                    <a:gd name="connsiteY5" fmla="*/ 118179 h 118179"/>
                    <a:gd name="connsiteX6" fmla="*/ 0 w 258784"/>
                    <a:gd name="connsiteY6" fmla="*/ 103539 h 118179"/>
                    <a:gd name="connsiteX7" fmla="*/ 24946 w 258784"/>
                    <a:gd name="connsiteY7" fmla="*/ 60315 h 118179"/>
                    <a:gd name="connsiteX8" fmla="*/ 233848 w 258784"/>
                    <a:gd name="connsiteY8" fmla="*/ 60315 h 118179"/>
                    <a:gd name="connsiteX9" fmla="*/ 258785 w 258784"/>
                    <a:gd name="connsiteY9" fmla="*/ 103539 h 11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8784" h="118179">
                      <a:moveTo>
                        <a:pt x="258785" y="103539"/>
                      </a:moveTo>
                      <a:cubicBezTo>
                        <a:pt x="245526" y="112778"/>
                        <a:pt x="229314" y="118179"/>
                        <a:pt x="211855" y="118179"/>
                      </a:cubicBezTo>
                      <a:cubicBezTo>
                        <a:pt x="196844" y="118179"/>
                        <a:pt x="182766" y="114093"/>
                        <a:pt x="170640" y="107063"/>
                      </a:cubicBezTo>
                      <a:cubicBezTo>
                        <a:pt x="158515" y="114102"/>
                        <a:pt x="144437" y="118179"/>
                        <a:pt x="129426" y="118179"/>
                      </a:cubicBezTo>
                      <a:cubicBezTo>
                        <a:pt x="114405" y="118179"/>
                        <a:pt x="100336" y="114093"/>
                        <a:pt x="88211" y="107063"/>
                      </a:cubicBezTo>
                      <a:cubicBezTo>
                        <a:pt x="76086" y="114102"/>
                        <a:pt x="62008" y="118179"/>
                        <a:pt x="46930" y="118179"/>
                      </a:cubicBezTo>
                      <a:cubicBezTo>
                        <a:pt x="29528" y="118179"/>
                        <a:pt x="13316" y="112778"/>
                        <a:pt x="0" y="103539"/>
                      </a:cubicBezTo>
                      <a:lnTo>
                        <a:pt x="24946" y="60315"/>
                      </a:lnTo>
                      <a:cubicBezTo>
                        <a:pt x="71380" y="-20105"/>
                        <a:pt x="187423" y="-20105"/>
                        <a:pt x="233848" y="60315"/>
                      </a:cubicBezTo>
                      <a:lnTo>
                        <a:pt x="258785" y="103539"/>
                      </a:lnTo>
                      <a:close/>
                    </a:path>
                  </a:pathLst>
                </a:custGeom>
                <a:solidFill>
                  <a:srgbClr val="ECECE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03" name="Freeform: Shape 902">
                  <a:extLst>
                    <a:ext uri="{FF2B5EF4-FFF2-40B4-BE49-F238E27FC236}">
                      <a16:creationId xmlns:a16="http://schemas.microsoft.com/office/drawing/2014/main" id="{F5E68B83-B2DC-3C78-8B12-1F9EB1AAB26B}"/>
                    </a:ext>
                  </a:extLst>
                </p:cNvPr>
                <p:cNvSpPr/>
                <p:nvPr/>
              </p:nvSpPr>
              <p:spPr>
                <a:xfrm>
                  <a:off x="5439337" y="2964751"/>
                  <a:ext cx="129425" cy="118186"/>
                </a:xfrm>
                <a:custGeom>
                  <a:avLst/>
                  <a:gdLst>
                    <a:gd name="connsiteX0" fmla="*/ 129426 w 129425"/>
                    <a:gd name="connsiteY0" fmla="*/ 0 h 118186"/>
                    <a:gd name="connsiteX1" fmla="*/ 129426 w 129425"/>
                    <a:gd name="connsiteY1" fmla="*/ 118186 h 118186"/>
                    <a:gd name="connsiteX2" fmla="*/ 88211 w 129425"/>
                    <a:gd name="connsiteY2" fmla="*/ 107071 h 118186"/>
                    <a:gd name="connsiteX3" fmla="*/ 46930 w 129425"/>
                    <a:gd name="connsiteY3" fmla="*/ 118186 h 118186"/>
                    <a:gd name="connsiteX4" fmla="*/ 0 w 129425"/>
                    <a:gd name="connsiteY4" fmla="*/ 103546 h 118186"/>
                    <a:gd name="connsiteX5" fmla="*/ 24946 w 129425"/>
                    <a:gd name="connsiteY5" fmla="*/ 60322 h 118186"/>
                    <a:gd name="connsiteX6" fmla="*/ 129426 w 129425"/>
                    <a:gd name="connsiteY6" fmla="*/ 0 h 118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425" h="118186">
                      <a:moveTo>
                        <a:pt x="129426" y="0"/>
                      </a:moveTo>
                      <a:lnTo>
                        <a:pt x="129426" y="118186"/>
                      </a:lnTo>
                      <a:cubicBezTo>
                        <a:pt x="114405" y="118186"/>
                        <a:pt x="100336" y="114100"/>
                        <a:pt x="88211" y="107071"/>
                      </a:cubicBezTo>
                      <a:cubicBezTo>
                        <a:pt x="76086" y="114110"/>
                        <a:pt x="62008" y="118186"/>
                        <a:pt x="46930" y="118186"/>
                      </a:cubicBezTo>
                      <a:cubicBezTo>
                        <a:pt x="29527" y="118186"/>
                        <a:pt x="13316" y="112786"/>
                        <a:pt x="0" y="103546"/>
                      </a:cubicBezTo>
                      <a:lnTo>
                        <a:pt x="24946" y="60322"/>
                      </a:lnTo>
                      <a:cubicBezTo>
                        <a:pt x="48187" y="20107"/>
                        <a:pt x="88840" y="0"/>
                        <a:pt x="1294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496" name="Graphic 3">
                <a:extLst>
                  <a:ext uri="{FF2B5EF4-FFF2-40B4-BE49-F238E27FC236}">
                    <a16:creationId xmlns:a16="http://schemas.microsoft.com/office/drawing/2014/main" id="{E64B39D8-D7BE-4358-EC9A-3BBA5E2384DC}"/>
                  </a:ext>
                </a:extLst>
              </p:cNvPr>
              <p:cNvGrpSpPr/>
              <p:nvPr/>
            </p:nvGrpSpPr>
            <p:grpSpPr>
              <a:xfrm>
                <a:off x="4980858" y="2156974"/>
                <a:ext cx="752629" cy="1318736"/>
                <a:chOff x="4980858" y="2156974"/>
                <a:chExt cx="752629" cy="1318736"/>
              </a:xfrm>
            </p:grpSpPr>
            <p:sp>
              <p:nvSpPr>
                <p:cNvPr id="879" name="Freeform: Shape 878">
                  <a:extLst>
                    <a:ext uri="{FF2B5EF4-FFF2-40B4-BE49-F238E27FC236}">
                      <a16:creationId xmlns:a16="http://schemas.microsoft.com/office/drawing/2014/main" id="{E6691C9B-E496-49EF-0AD2-6E1CE93DF3F2}"/>
                    </a:ext>
                  </a:extLst>
                </p:cNvPr>
                <p:cNvSpPr/>
                <p:nvPr/>
              </p:nvSpPr>
              <p:spPr>
                <a:xfrm>
                  <a:off x="5346573" y="2585551"/>
                  <a:ext cx="21240" cy="59864"/>
                </a:xfrm>
                <a:custGeom>
                  <a:avLst/>
                  <a:gdLst>
                    <a:gd name="connsiteX0" fmla="*/ 0 w 21240"/>
                    <a:gd name="connsiteY0" fmla="*/ 0 h 59864"/>
                    <a:gd name="connsiteX1" fmla="*/ 21241 w 21240"/>
                    <a:gd name="connsiteY1" fmla="*/ 0 h 59864"/>
                    <a:gd name="connsiteX2" fmla="*/ 21241 w 21240"/>
                    <a:gd name="connsiteY2" fmla="*/ 59865 h 59864"/>
                    <a:gd name="connsiteX3" fmla="*/ 0 w 21240"/>
                    <a:gd name="connsiteY3" fmla="*/ 59865 h 59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40" h="59864">
                      <a:moveTo>
                        <a:pt x="0" y="0"/>
                      </a:moveTo>
                      <a:lnTo>
                        <a:pt x="21241" y="0"/>
                      </a:lnTo>
                      <a:lnTo>
                        <a:pt x="21241" y="59865"/>
                      </a:lnTo>
                      <a:lnTo>
                        <a:pt x="0" y="59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FBE19CD7-6396-8FA1-15C8-D109CEA7BEEE}"/>
                    </a:ext>
                  </a:extLst>
                </p:cNvPr>
                <p:cNvSpPr/>
                <p:nvPr/>
              </p:nvSpPr>
              <p:spPr>
                <a:xfrm>
                  <a:off x="5357193" y="2585551"/>
                  <a:ext cx="10620" cy="59864"/>
                </a:xfrm>
                <a:custGeom>
                  <a:avLst/>
                  <a:gdLst>
                    <a:gd name="connsiteX0" fmla="*/ 0 w 10620"/>
                    <a:gd name="connsiteY0" fmla="*/ 0 h 59864"/>
                    <a:gd name="connsiteX1" fmla="*/ 10620 w 10620"/>
                    <a:gd name="connsiteY1" fmla="*/ 0 h 59864"/>
                    <a:gd name="connsiteX2" fmla="*/ 10620 w 10620"/>
                    <a:gd name="connsiteY2" fmla="*/ 59865 h 59864"/>
                    <a:gd name="connsiteX3" fmla="*/ 0 w 10620"/>
                    <a:gd name="connsiteY3" fmla="*/ 59865 h 59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20" h="59864">
                      <a:moveTo>
                        <a:pt x="0" y="0"/>
                      </a:moveTo>
                      <a:lnTo>
                        <a:pt x="10620" y="0"/>
                      </a:lnTo>
                      <a:lnTo>
                        <a:pt x="10620" y="59865"/>
                      </a:lnTo>
                      <a:lnTo>
                        <a:pt x="0" y="59865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881" name="Graphic 3">
                  <a:extLst>
                    <a:ext uri="{FF2B5EF4-FFF2-40B4-BE49-F238E27FC236}">
                      <a16:creationId xmlns:a16="http://schemas.microsoft.com/office/drawing/2014/main" id="{F8B6B913-D2EC-7EF8-0A95-05BC45581864}"/>
                    </a:ext>
                  </a:extLst>
                </p:cNvPr>
                <p:cNvGrpSpPr/>
                <p:nvPr/>
              </p:nvGrpSpPr>
              <p:grpSpPr>
                <a:xfrm>
                  <a:off x="5324191" y="2156974"/>
                  <a:ext cx="65993" cy="383790"/>
                  <a:chOff x="5324191" y="2156974"/>
                  <a:chExt cx="65993" cy="383790"/>
                </a:xfrm>
              </p:grpSpPr>
              <p:sp>
                <p:nvSpPr>
                  <p:cNvPr id="896" name="Freeform: Shape 895">
                    <a:extLst>
                      <a:ext uri="{FF2B5EF4-FFF2-40B4-BE49-F238E27FC236}">
                        <a16:creationId xmlns:a16="http://schemas.microsoft.com/office/drawing/2014/main" id="{73BEB730-CC16-73D0-B1CE-133292581BE3}"/>
                      </a:ext>
                    </a:extLst>
                  </p:cNvPr>
                  <p:cNvSpPr/>
                  <p:nvPr/>
                </p:nvSpPr>
                <p:spPr>
                  <a:xfrm>
                    <a:off x="5343458" y="2469365"/>
                    <a:ext cx="27460" cy="71399"/>
                  </a:xfrm>
                  <a:custGeom>
                    <a:avLst/>
                    <a:gdLst>
                      <a:gd name="connsiteX0" fmla="*/ 0 w 27460"/>
                      <a:gd name="connsiteY0" fmla="*/ 0 h 71399"/>
                      <a:gd name="connsiteX1" fmla="*/ 27460 w 27460"/>
                      <a:gd name="connsiteY1" fmla="*/ 0 h 71399"/>
                      <a:gd name="connsiteX2" fmla="*/ 27460 w 27460"/>
                      <a:gd name="connsiteY2" fmla="*/ 71399 h 71399"/>
                      <a:gd name="connsiteX3" fmla="*/ 0 w 27460"/>
                      <a:gd name="connsiteY3" fmla="*/ 71399 h 71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460" h="71399">
                        <a:moveTo>
                          <a:pt x="0" y="0"/>
                        </a:moveTo>
                        <a:lnTo>
                          <a:pt x="27460" y="0"/>
                        </a:lnTo>
                        <a:lnTo>
                          <a:pt x="27460" y="71399"/>
                        </a:lnTo>
                        <a:lnTo>
                          <a:pt x="0" y="7139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97" name="Freeform: Shape 896">
                    <a:extLst>
                      <a:ext uri="{FF2B5EF4-FFF2-40B4-BE49-F238E27FC236}">
                        <a16:creationId xmlns:a16="http://schemas.microsoft.com/office/drawing/2014/main" id="{76E2EE5D-F72B-6D9E-B71A-3917752271AB}"/>
                      </a:ext>
                    </a:extLst>
                  </p:cNvPr>
                  <p:cNvSpPr/>
                  <p:nvPr/>
                </p:nvSpPr>
                <p:spPr>
                  <a:xfrm>
                    <a:off x="5357174" y="2469365"/>
                    <a:ext cx="13744" cy="71399"/>
                  </a:xfrm>
                  <a:custGeom>
                    <a:avLst/>
                    <a:gdLst>
                      <a:gd name="connsiteX0" fmla="*/ 0 w 13744"/>
                      <a:gd name="connsiteY0" fmla="*/ 0 h 71399"/>
                      <a:gd name="connsiteX1" fmla="*/ 13744 w 13744"/>
                      <a:gd name="connsiteY1" fmla="*/ 0 h 71399"/>
                      <a:gd name="connsiteX2" fmla="*/ 13744 w 13744"/>
                      <a:gd name="connsiteY2" fmla="*/ 71399 h 71399"/>
                      <a:gd name="connsiteX3" fmla="*/ 0 w 13744"/>
                      <a:gd name="connsiteY3" fmla="*/ 71399 h 71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744" h="71399">
                        <a:moveTo>
                          <a:pt x="0" y="0"/>
                        </a:moveTo>
                        <a:lnTo>
                          <a:pt x="13744" y="0"/>
                        </a:lnTo>
                        <a:lnTo>
                          <a:pt x="13744" y="71399"/>
                        </a:lnTo>
                        <a:lnTo>
                          <a:pt x="0" y="71399"/>
                        </a:lnTo>
                        <a:close/>
                      </a:path>
                    </a:pathLst>
                  </a:custGeom>
                  <a:solidFill>
                    <a:srgbClr val="CDCDC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98" name="Freeform: Shape 897">
                    <a:extLst>
                      <a:ext uri="{FF2B5EF4-FFF2-40B4-BE49-F238E27FC236}">
                        <a16:creationId xmlns:a16="http://schemas.microsoft.com/office/drawing/2014/main" id="{3486B86E-3C4A-A9F0-84CE-425AE7B96E1D}"/>
                      </a:ext>
                    </a:extLst>
                  </p:cNvPr>
                  <p:cNvSpPr/>
                  <p:nvPr/>
                </p:nvSpPr>
                <p:spPr>
                  <a:xfrm>
                    <a:off x="5324191" y="2156993"/>
                    <a:ext cx="65993" cy="337861"/>
                  </a:xfrm>
                  <a:custGeom>
                    <a:avLst/>
                    <a:gdLst>
                      <a:gd name="connsiteX0" fmla="*/ 52614 w 65993"/>
                      <a:gd name="connsiteY0" fmla="*/ 19641 h 337861"/>
                      <a:gd name="connsiteX1" fmla="*/ 32431 w 65993"/>
                      <a:gd name="connsiteY1" fmla="*/ 0 h 337861"/>
                      <a:gd name="connsiteX2" fmla="*/ 12324 w 65993"/>
                      <a:gd name="connsiteY2" fmla="*/ 19688 h 337861"/>
                      <a:gd name="connsiteX3" fmla="*/ 46 w 65993"/>
                      <a:gd name="connsiteY3" fmla="*/ 300838 h 337861"/>
                      <a:gd name="connsiteX4" fmla="*/ 26201 w 65993"/>
                      <a:gd name="connsiteY4" fmla="*/ 337861 h 337861"/>
                      <a:gd name="connsiteX5" fmla="*/ 39917 w 65993"/>
                      <a:gd name="connsiteY5" fmla="*/ 337852 h 337861"/>
                      <a:gd name="connsiteX6" fmla="*/ 65940 w 65993"/>
                      <a:gd name="connsiteY6" fmla="*/ 300799 h 337861"/>
                      <a:gd name="connsiteX7" fmla="*/ 52614 w 65993"/>
                      <a:gd name="connsiteY7" fmla="*/ 19641 h 3378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5993" h="337861">
                        <a:moveTo>
                          <a:pt x="52614" y="19641"/>
                        </a:moveTo>
                        <a:cubicBezTo>
                          <a:pt x="52090" y="8601"/>
                          <a:pt x="43137" y="-10"/>
                          <a:pt x="32431" y="0"/>
                        </a:cubicBezTo>
                        <a:cubicBezTo>
                          <a:pt x="21725" y="10"/>
                          <a:pt x="12809" y="8649"/>
                          <a:pt x="12324" y="19688"/>
                        </a:cubicBezTo>
                        <a:lnTo>
                          <a:pt x="46" y="300838"/>
                        </a:lnTo>
                        <a:cubicBezTo>
                          <a:pt x="-831" y="320869"/>
                          <a:pt x="10971" y="337871"/>
                          <a:pt x="26201" y="337861"/>
                        </a:cubicBezTo>
                        <a:lnTo>
                          <a:pt x="39917" y="337852"/>
                        </a:lnTo>
                        <a:cubicBezTo>
                          <a:pt x="55148" y="337842"/>
                          <a:pt x="66892" y="320831"/>
                          <a:pt x="65940" y="300799"/>
                        </a:cubicBezTo>
                        <a:lnTo>
                          <a:pt x="52614" y="19641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99" name="Freeform: Shape 898">
                    <a:extLst>
                      <a:ext uri="{FF2B5EF4-FFF2-40B4-BE49-F238E27FC236}">
                        <a16:creationId xmlns:a16="http://schemas.microsoft.com/office/drawing/2014/main" id="{6E404D18-BE1D-8484-07C1-F6DA33A4E24F}"/>
                      </a:ext>
                    </a:extLst>
                  </p:cNvPr>
                  <p:cNvSpPr/>
                  <p:nvPr/>
                </p:nvSpPr>
                <p:spPr>
                  <a:xfrm>
                    <a:off x="5324196" y="2156974"/>
                    <a:ext cx="32977" cy="337861"/>
                  </a:xfrm>
                  <a:custGeom>
                    <a:avLst/>
                    <a:gdLst>
                      <a:gd name="connsiteX0" fmla="*/ 32978 w 32977"/>
                      <a:gd name="connsiteY0" fmla="*/ 0 h 337861"/>
                      <a:gd name="connsiteX1" fmla="*/ 32978 w 32977"/>
                      <a:gd name="connsiteY1" fmla="*/ 337861 h 337861"/>
                      <a:gd name="connsiteX2" fmla="*/ 26167 w 32977"/>
                      <a:gd name="connsiteY2" fmla="*/ 337861 h 337861"/>
                      <a:gd name="connsiteX3" fmla="*/ 50 w 32977"/>
                      <a:gd name="connsiteY3" fmla="*/ 300838 h 337861"/>
                      <a:gd name="connsiteX4" fmla="*/ 12318 w 32977"/>
                      <a:gd name="connsiteY4" fmla="*/ 19764 h 337861"/>
                      <a:gd name="connsiteX5" fmla="*/ 32416 w 32977"/>
                      <a:gd name="connsiteY5" fmla="*/ 0 h 337861"/>
                      <a:gd name="connsiteX6" fmla="*/ 32978 w 32977"/>
                      <a:gd name="connsiteY6" fmla="*/ 0 h 3378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977" h="337861">
                        <a:moveTo>
                          <a:pt x="32978" y="0"/>
                        </a:moveTo>
                        <a:lnTo>
                          <a:pt x="32978" y="337861"/>
                        </a:lnTo>
                        <a:lnTo>
                          <a:pt x="26167" y="337861"/>
                        </a:lnTo>
                        <a:cubicBezTo>
                          <a:pt x="10946" y="337861"/>
                          <a:pt x="-865" y="320945"/>
                          <a:pt x="50" y="300838"/>
                        </a:cubicBezTo>
                        <a:lnTo>
                          <a:pt x="12318" y="19764"/>
                        </a:lnTo>
                        <a:cubicBezTo>
                          <a:pt x="12775" y="8639"/>
                          <a:pt x="21748" y="0"/>
                          <a:pt x="32416" y="0"/>
                        </a:cubicBezTo>
                        <a:lnTo>
                          <a:pt x="3297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882" name="Graphic 3">
                  <a:extLst>
                    <a:ext uri="{FF2B5EF4-FFF2-40B4-BE49-F238E27FC236}">
                      <a16:creationId xmlns:a16="http://schemas.microsoft.com/office/drawing/2014/main" id="{52E58E1C-15DC-6948-4B7D-335C5450DC4E}"/>
                    </a:ext>
                  </a:extLst>
                </p:cNvPr>
                <p:cNvGrpSpPr/>
                <p:nvPr/>
              </p:nvGrpSpPr>
              <p:grpSpPr>
                <a:xfrm>
                  <a:off x="5370895" y="2568194"/>
                  <a:ext cx="362592" cy="159476"/>
                  <a:chOff x="5370895" y="2568194"/>
                  <a:chExt cx="362592" cy="159476"/>
                </a:xfrm>
              </p:grpSpPr>
              <p:sp>
                <p:nvSpPr>
                  <p:cNvPr id="892" name="Freeform: Shape 891">
                    <a:extLst>
                      <a:ext uri="{FF2B5EF4-FFF2-40B4-BE49-F238E27FC236}">
                        <a16:creationId xmlns:a16="http://schemas.microsoft.com/office/drawing/2014/main" id="{DE435F2D-54B7-363B-4599-4604C16B3A2A}"/>
                      </a:ext>
                    </a:extLst>
                  </p:cNvPr>
                  <p:cNvSpPr/>
                  <p:nvPr/>
                </p:nvSpPr>
                <p:spPr>
                  <a:xfrm rot="6720724">
                    <a:off x="5395468" y="2549530"/>
                    <a:ext cx="27460" cy="71399"/>
                  </a:xfrm>
                  <a:custGeom>
                    <a:avLst/>
                    <a:gdLst>
                      <a:gd name="connsiteX0" fmla="*/ 0 w 27460"/>
                      <a:gd name="connsiteY0" fmla="*/ 0 h 71399"/>
                      <a:gd name="connsiteX1" fmla="*/ 27460 w 27460"/>
                      <a:gd name="connsiteY1" fmla="*/ 0 h 71399"/>
                      <a:gd name="connsiteX2" fmla="*/ 27460 w 27460"/>
                      <a:gd name="connsiteY2" fmla="*/ 71399 h 71399"/>
                      <a:gd name="connsiteX3" fmla="*/ 0 w 27460"/>
                      <a:gd name="connsiteY3" fmla="*/ 71399 h 71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460" h="71399">
                        <a:moveTo>
                          <a:pt x="0" y="0"/>
                        </a:moveTo>
                        <a:lnTo>
                          <a:pt x="27460" y="0"/>
                        </a:lnTo>
                        <a:lnTo>
                          <a:pt x="27460" y="71399"/>
                        </a:lnTo>
                        <a:lnTo>
                          <a:pt x="0" y="7139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93" name="Freeform: Shape 892">
                    <a:extLst>
                      <a:ext uri="{FF2B5EF4-FFF2-40B4-BE49-F238E27FC236}">
                        <a16:creationId xmlns:a16="http://schemas.microsoft.com/office/drawing/2014/main" id="{85C225C2-4600-4F36-FF75-B4E645F857F3}"/>
                      </a:ext>
                    </a:extLst>
                  </p:cNvPr>
                  <p:cNvSpPr/>
                  <p:nvPr/>
                </p:nvSpPr>
                <p:spPr>
                  <a:xfrm rot="6720724">
                    <a:off x="5399723" y="2555828"/>
                    <a:ext cx="13744" cy="71399"/>
                  </a:xfrm>
                  <a:custGeom>
                    <a:avLst/>
                    <a:gdLst>
                      <a:gd name="connsiteX0" fmla="*/ 0 w 13744"/>
                      <a:gd name="connsiteY0" fmla="*/ 0 h 71399"/>
                      <a:gd name="connsiteX1" fmla="*/ 13744 w 13744"/>
                      <a:gd name="connsiteY1" fmla="*/ 0 h 71399"/>
                      <a:gd name="connsiteX2" fmla="*/ 13744 w 13744"/>
                      <a:gd name="connsiteY2" fmla="*/ 71399 h 71399"/>
                      <a:gd name="connsiteX3" fmla="*/ 0 w 13744"/>
                      <a:gd name="connsiteY3" fmla="*/ 71399 h 71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744" h="71399">
                        <a:moveTo>
                          <a:pt x="0" y="0"/>
                        </a:moveTo>
                        <a:lnTo>
                          <a:pt x="13744" y="0"/>
                        </a:lnTo>
                        <a:lnTo>
                          <a:pt x="13744" y="71399"/>
                        </a:lnTo>
                        <a:lnTo>
                          <a:pt x="0" y="71399"/>
                        </a:lnTo>
                        <a:close/>
                      </a:path>
                    </a:pathLst>
                  </a:custGeom>
                  <a:solidFill>
                    <a:srgbClr val="CDCDC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94" name="Freeform: Shape 893">
                    <a:extLst>
                      <a:ext uri="{FF2B5EF4-FFF2-40B4-BE49-F238E27FC236}">
                        <a16:creationId xmlns:a16="http://schemas.microsoft.com/office/drawing/2014/main" id="{DB15DB8F-A718-5401-8B35-1079B6381076}"/>
                      </a:ext>
                    </a:extLst>
                  </p:cNvPr>
                  <p:cNvSpPr/>
                  <p:nvPr/>
                </p:nvSpPr>
                <p:spPr>
                  <a:xfrm>
                    <a:off x="5414551" y="2568194"/>
                    <a:ext cx="318936" cy="159476"/>
                  </a:xfrm>
                  <a:custGeom>
                    <a:avLst/>
                    <a:gdLst>
                      <a:gd name="connsiteX0" fmla="*/ 291742 w 318936"/>
                      <a:gd name="connsiteY0" fmla="*/ 158289 h 159476"/>
                      <a:gd name="connsiteX1" fmla="*/ 317507 w 318936"/>
                      <a:gd name="connsiteY1" fmla="*/ 146945 h 159476"/>
                      <a:gd name="connsiteX2" fmla="*/ 306792 w 318936"/>
                      <a:gd name="connsiteY2" fmla="*/ 120923 h 159476"/>
                      <a:gd name="connsiteX3" fmla="*/ 50741 w 318936"/>
                      <a:gd name="connsiteY3" fmla="*/ 4146 h 159476"/>
                      <a:gd name="connsiteX4" fmla="*/ 6611 w 318936"/>
                      <a:gd name="connsiteY4" fmla="*/ 14519 h 159476"/>
                      <a:gd name="connsiteX5" fmla="*/ 1477 w 318936"/>
                      <a:gd name="connsiteY5" fmla="*/ 27235 h 159476"/>
                      <a:gd name="connsiteX6" fmla="*/ 26071 w 318936"/>
                      <a:gd name="connsiteY6" fmla="*/ 65249 h 159476"/>
                      <a:gd name="connsiteX7" fmla="*/ 291742 w 318936"/>
                      <a:gd name="connsiteY7" fmla="*/ 158289 h 159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8936" h="159476">
                        <a:moveTo>
                          <a:pt x="291742" y="158289"/>
                        </a:moveTo>
                        <a:cubicBezTo>
                          <a:pt x="302172" y="161947"/>
                          <a:pt x="313516" y="156870"/>
                          <a:pt x="317507" y="146945"/>
                        </a:cubicBezTo>
                        <a:cubicBezTo>
                          <a:pt x="321508" y="137020"/>
                          <a:pt x="316850" y="125514"/>
                          <a:pt x="306792" y="120923"/>
                        </a:cubicBezTo>
                        <a:lnTo>
                          <a:pt x="50741" y="4146"/>
                        </a:lnTo>
                        <a:cubicBezTo>
                          <a:pt x="32500" y="-4169"/>
                          <a:pt x="12317" y="393"/>
                          <a:pt x="6611" y="14519"/>
                        </a:cubicBezTo>
                        <a:lnTo>
                          <a:pt x="1477" y="27235"/>
                        </a:lnTo>
                        <a:cubicBezTo>
                          <a:pt x="-4228" y="41360"/>
                          <a:pt x="7145" y="58620"/>
                          <a:pt x="26071" y="65249"/>
                        </a:cubicBezTo>
                        <a:lnTo>
                          <a:pt x="291742" y="158289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883" name="Graphic 3">
                  <a:extLst>
                    <a:ext uri="{FF2B5EF4-FFF2-40B4-BE49-F238E27FC236}">
                      <a16:creationId xmlns:a16="http://schemas.microsoft.com/office/drawing/2014/main" id="{D722DEE1-BEEB-B738-1BA8-7EF735AEBA9F}"/>
                    </a:ext>
                  </a:extLst>
                </p:cNvPr>
                <p:cNvGrpSpPr/>
                <p:nvPr/>
              </p:nvGrpSpPr>
              <p:grpSpPr>
                <a:xfrm>
                  <a:off x="4980858" y="2559163"/>
                  <a:ext cx="362652" cy="168507"/>
                  <a:chOff x="4980858" y="2559163"/>
                  <a:chExt cx="362652" cy="168507"/>
                </a:xfrm>
              </p:grpSpPr>
              <p:sp>
                <p:nvSpPr>
                  <p:cNvPr id="888" name="Freeform: Shape 887">
                    <a:extLst>
                      <a:ext uri="{FF2B5EF4-FFF2-40B4-BE49-F238E27FC236}">
                        <a16:creationId xmlns:a16="http://schemas.microsoft.com/office/drawing/2014/main" id="{C1221AA9-9675-2028-A7A1-0172C249E140}"/>
                      </a:ext>
                    </a:extLst>
                  </p:cNvPr>
                  <p:cNvSpPr/>
                  <p:nvPr/>
                </p:nvSpPr>
                <p:spPr>
                  <a:xfrm rot="4078957">
                    <a:off x="5291520" y="2549575"/>
                    <a:ext cx="27461" cy="71401"/>
                  </a:xfrm>
                  <a:custGeom>
                    <a:avLst/>
                    <a:gdLst>
                      <a:gd name="connsiteX0" fmla="*/ 0 w 27461"/>
                      <a:gd name="connsiteY0" fmla="*/ 0 h 71401"/>
                      <a:gd name="connsiteX1" fmla="*/ 27461 w 27461"/>
                      <a:gd name="connsiteY1" fmla="*/ 0 h 71401"/>
                      <a:gd name="connsiteX2" fmla="*/ 27461 w 27461"/>
                      <a:gd name="connsiteY2" fmla="*/ 71402 h 71401"/>
                      <a:gd name="connsiteX3" fmla="*/ 0 w 27461"/>
                      <a:gd name="connsiteY3" fmla="*/ 71402 h 714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461" h="71401">
                        <a:moveTo>
                          <a:pt x="0" y="0"/>
                        </a:moveTo>
                        <a:lnTo>
                          <a:pt x="27461" y="0"/>
                        </a:lnTo>
                        <a:lnTo>
                          <a:pt x="27461" y="71402"/>
                        </a:lnTo>
                        <a:lnTo>
                          <a:pt x="0" y="7140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89" name="Freeform: Shape 888">
                    <a:extLst>
                      <a:ext uri="{FF2B5EF4-FFF2-40B4-BE49-F238E27FC236}">
                        <a16:creationId xmlns:a16="http://schemas.microsoft.com/office/drawing/2014/main" id="{B6AAFE45-7E05-4607-4232-96A33A9604A2}"/>
                      </a:ext>
                    </a:extLst>
                  </p:cNvPr>
                  <p:cNvSpPr/>
                  <p:nvPr/>
                </p:nvSpPr>
                <p:spPr>
                  <a:xfrm rot="4078957">
                    <a:off x="5300964" y="2555937"/>
                    <a:ext cx="13745" cy="71401"/>
                  </a:xfrm>
                  <a:custGeom>
                    <a:avLst/>
                    <a:gdLst>
                      <a:gd name="connsiteX0" fmla="*/ 0 w 13745"/>
                      <a:gd name="connsiteY0" fmla="*/ 0 h 71401"/>
                      <a:gd name="connsiteX1" fmla="*/ 13745 w 13745"/>
                      <a:gd name="connsiteY1" fmla="*/ 0 h 71401"/>
                      <a:gd name="connsiteX2" fmla="*/ 13745 w 13745"/>
                      <a:gd name="connsiteY2" fmla="*/ 71402 h 71401"/>
                      <a:gd name="connsiteX3" fmla="*/ 0 w 13745"/>
                      <a:gd name="connsiteY3" fmla="*/ 71402 h 714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745" h="71401">
                        <a:moveTo>
                          <a:pt x="0" y="0"/>
                        </a:moveTo>
                        <a:lnTo>
                          <a:pt x="13745" y="0"/>
                        </a:lnTo>
                        <a:lnTo>
                          <a:pt x="13745" y="71402"/>
                        </a:lnTo>
                        <a:lnTo>
                          <a:pt x="0" y="71402"/>
                        </a:lnTo>
                        <a:close/>
                      </a:path>
                    </a:pathLst>
                  </a:custGeom>
                  <a:solidFill>
                    <a:srgbClr val="CDCDC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90" name="Freeform: Shape 889">
                    <a:extLst>
                      <a:ext uri="{FF2B5EF4-FFF2-40B4-BE49-F238E27FC236}">
                        <a16:creationId xmlns:a16="http://schemas.microsoft.com/office/drawing/2014/main" id="{36667763-AFCB-A606-F794-24A32A55A285}"/>
                      </a:ext>
                    </a:extLst>
                  </p:cNvPr>
                  <p:cNvSpPr/>
                  <p:nvPr/>
                </p:nvSpPr>
                <p:spPr>
                  <a:xfrm>
                    <a:off x="4980889" y="2568194"/>
                    <a:ext cx="318935" cy="159476"/>
                  </a:xfrm>
                  <a:custGeom>
                    <a:avLst/>
                    <a:gdLst>
                      <a:gd name="connsiteX0" fmla="*/ 27193 w 318935"/>
                      <a:gd name="connsiteY0" fmla="*/ 158289 h 159476"/>
                      <a:gd name="connsiteX1" fmla="*/ 1428 w 318935"/>
                      <a:gd name="connsiteY1" fmla="*/ 146945 h 159476"/>
                      <a:gd name="connsiteX2" fmla="*/ 12144 w 318935"/>
                      <a:gd name="connsiteY2" fmla="*/ 120923 h 159476"/>
                      <a:gd name="connsiteX3" fmla="*/ 268195 w 318935"/>
                      <a:gd name="connsiteY3" fmla="*/ 4146 h 159476"/>
                      <a:gd name="connsiteX4" fmla="*/ 312324 w 318935"/>
                      <a:gd name="connsiteY4" fmla="*/ 14519 h 159476"/>
                      <a:gd name="connsiteX5" fmla="*/ 317458 w 318935"/>
                      <a:gd name="connsiteY5" fmla="*/ 27235 h 159476"/>
                      <a:gd name="connsiteX6" fmla="*/ 292865 w 318935"/>
                      <a:gd name="connsiteY6" fmla="*/ 65249 h 159476"/>
                      <a:gd name="connsiteX7" fmla="*/ 27193 w 318935"/>
                      <a:gd name="connsiteY7" fmla="*/ 158289 h 159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8935" h="159476">
                        <a:moveTo>
                          <a:pt x="27193" y="158289"/>
                        </a:moveTo>
                        <a:cubicBezTo>
                          <a:pt x="16763" y="161947"/>
                          <a:pt x="5429" y="156870"/>
                          <a:pt x="1428" y="146945"/>
                        </a:cubicBezTo>
                        <a:cubicBezTo>
                          <a:pt x="-2572" y="137020"/>
                          <a:pt x="2095" y="125514"/>
                          <a:pt x="12144" y="120923"/>
                        </a:cubicBezTo>
                        <a:lnTo>
                          <a:pt x="268195" y="4146"/>
                        </a:lnTo>
                        <a:cubicBezTo>
                          <a:pt x="286435" y="-4169"/>
                          <a:pt x="306619" y="393"/>
                          <a:pt x="312324" y="14519"/>
                        </a:cubicBezTo>
                        <a:lnTo>
                          <a:pt x="317458" y="27235"/>
                        </a:lnTo>
                        <a:cubicBezTo>
                          <a:pt x="323164" y="41360"/>
                          <a:pt x="311791" y="58620"/>
                          <a:pt x="292865" y="65249"/>
                        </a:cubicBezTo>
                        <a:lnTo>
                          <a:pt x="27193" y="158289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91" name="Freeform: Shape 890">
                    <a:extLst>
                      <a:ext uri="{FF2B5EF4-FFF2-40B4-BE49-F238E27FC236}">
                        <a16:creationId xmlns:a16="http://schemas.microsoft.com/office/drawing/2014/main" id="{8858C770-B54D-5CBF-0D4C-851A5297ECFB}"/>
                      </a:ext>
                    </a:extLst>
                  </p:cNvPr>
                  <p:cNvSpPr/>
                  <p:nvPr/>
                </p:nvSpPr>
                <p:spPr>
                  <a:xfrm>
                    <a:off x="4980858" y="2568178"/>
                    <a:ext cx="314860" cy="147485"/>
                  </a:xfrm>
                  <a:custGeom>
                    <a:avLst/>
                    <a:gdLst>
                      <a:gd name="connsiteX0" fmla="*/ 1641 w 314860"/>
                      <a:gd name="connsiteY0" fmla="*/ 147485 h 147485"/>
                      <a:gd name="connsiteX1" fmla="*/ 314861 w 314860"/>
                      <a:gd name="connsiteY1" fmla="*/ 20831 h 147485"/>
                      <a:gd name="connsiteX2" fmla="*/ 312308 w 314860"/>
                      <a:gd name="connsiteY2" fmla="*/ 14516 h 147485"/>
                      <a:gd name="connsiteX3" fmla="*/ 268198 w 314860"/>
                      <a:gd name="connsiteY3" fmla="*/ 4181 h 147485"/>
                      <a:gd name="connsiteX4" fmla="*/ 12213 w 314860"/>
                      <a:gd name="connsiteY4" fmla="*/ 120920 h 147485"/>
                      <a:gd name="connsiteX5" fmla="*/ 1431 w 314860"/>
                      <a:gd name="connsiteY5" fmla="*/ 146961 h 147485"/>
                      <a:gd name="connsiteX6" fmla="*/ 1641 w 314860"/>
                      <a:gd name="connsiteY6" fmla="*/ 147485 h 147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4860" h="147485">
                        <a:moveTo>
                          <a:pt x="1641" y="147485"/>
                        </a:moveTo>
                        <a:lnTo>
                          <a:pt x="314861" y="20831"/>
                        </a:lnTo>
                        <a:lnTo>
                          <a:pt x="312308" y="14516"/>
                        </a:lnTo>
                        <a:cubicBezTo>
                          <a:pt x="306602" y="410"/>
                          <a:pt x="286486" y="-4200"/>
                          <a:pt x="268198" y="4181"/>
                        </a:cubicBezTo>
                        <a:lnTo>
                          <a:pt x="12213" y="120920"/>
                        </a:lnTo>
                        <a:cubicBezTo>
                          <a:pt x="2069" y="125511"/>
                          <a:pt x="-2570" y="137065"/>
                          <a:pt x="1431" y="146961"/>
                        </a:cubicBezTo>
                        <a:lnTo>
                          <a:pt x="1641" y="1474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884" name="Freeform: Shape 883">
                  <a:extLst>
                    <a:ext uri="{FF2B5EF4-FFF2-40B4-BE49-F238E27FC236}">
                      <a16:creationId xmlns:a16="http://schemas.microsoft.com/office/drawing/2014/main" id="{301F33A2-F071-8185-34C3-AE4C96F28E88}"/>
                    </a:ext>
                  </a:extLst>
                </p:cNvPr>
                <p:cNvSpPr/>
                <p:nvPr/>
              </p:nvSpPr>
              <p:spPr>
                <a:xfrm>
                  <a:off x="5315388" y="2625890"/>
                  <a:ext cx="83581" cy="849820"/>
                </a:xfrm>
                <a:custGeom>
                  <a:avLst/>
                  <a:gdLst>
                    <a:gd name="connsiteX0" fmla="*/ 83582 w 83581"/>
                    <a:gd name="connsiteY0" fmla="*/ 849821 h 849820"/>
                    <a:gd name="connsiteX1" fmla="*/ 0 w 83581"/>
                    <a:gd name="connsiteY1" fmla="*/ 849821 h 849820"/>
                    <a:gd name="connsiteX2" fmla="*/ 20441 w 83581"/>
                    <a:gd name="connsiteY2" fmla="*/ 20898 h 849820"/>
                    <a:gd name="connsiteX3" fmla="*/ 41796 w 83581"/>
                    <a:gd name="connsiteY3" fmla="*/ 0 h 849820"/>
                    <a:gd name="connsiteX4" fmla="*/ 63151 w 83581"/>
                    <a:gd name="connsiteY4" fmla="*/ 20898 h 849820"/>
                    <a:gd name="connsiteX5" fmla="*/ 83582 w 83581"/>
                    <a:gd name="connsiteY5" fmla="*/ 849821 h 849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581" h="849820">
                      <a:moveTo>
                        <a:pt x="83582" y="849821"/>
                      </a:moveTo>
                      <a:lnTo>
                        <a:pt x="0" y="849821"/>
                      </a:lnTo>
                      <a:lnTo>
                        <a:pt x="20441" y="20898"/>
                      </a:lnTo>
                      <a:cubicBezTo>
                        <a:pt x="20669" y="9315"/>
                        <a:pt x="30204" y="0"/>
                        <a:pt x="41796" y="0"/>
                      </a:cubicBezTo>
                      <a:cubicBezTo>
                        <a:pt x="53378" y="0"/>
                        <a:pt x="62922" y="9315"/>
                        <a:pt x="63151" y="20898"/>
                      </a:cubicBezTo>
                      <a:lnTo>
                        <a:pt x="83582" y="8498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id="{44DB559E-FAC0-DCC4-0650-7842888F0551}"/>
                    </a:ext>
                  </a:extLst>
                </p:cNvPr>
                <p:cNvSpPr/>
                <p:nvPr/>
              </p:nvSpPr>
              <p:spPr>
                <a:xfrm>
                  <a:off x="5357174" y="2625890"/>
                  <a:ext cx="41795" cy="849820"/>
                </a:xfrm>
                <a:custGeom>
                  <a:avLst/>
                  <a:gdLst>
                    <a:gd name="connsiteX0" fmla="*/ 41796 w 41795"/>
                    <a:gd name="connsiteY0" fmla="*/ 849821 h 849820"/>
                    <a:gd name="connsiteX1" fmla="*/ 0 w 41795"/>
                    <a:gd name="connsiteY1" fmla="*/ 849821 h 849820"/>
                    <a:gd name="connsiteX2" fmla="*/ 0 w 41795"/>
                    <a:gd name="connsiteY2" fmla="*/ 0 h 849820"/>
                    <a:gd name="connsiteX3" fmla="*/ 21355 w 41795"/>
                    <a:gd name="connsiteY3" fmla="*/ 20898 h 849820"/>
                    <a:gd name="connsiteX4" fmla="*/ 41796 w 41795"/>
                    <a:gd name="connsiteY4" fmla="*/ 849821 h 849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795" h="849820">
                      <a:moveTo>
                        <a:pt x="41796" y="849821"/>
                      </a:moveTo>
                      <a:lnTo>
                        <a:pt x="0" y="849821"/>
                      </a:lnTo>
                      <a:lnTo>
                        <a:pt x="0" y="0"/>
                      </a:lnTo>
                      <a:cubicBezTo>
                        <a:pt x="11582" y="0"/>
                        <a:pt x="21126" y="9315"/>
                        <a:pt x="21355" y="20898"/>
                      </a:cubicBezTo>
                      <a:lnTo>
                        <a:pt x="41796" y="849821"/>
                      </a:lnTo>
                      <a:close/>
                    </a:path>
                  </a:pathLst>
                </a:custGeom>
                <a:solidFill>
                  <a:srgbClr val="ECECE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86" name="Freeform: Shape 885">
                  <a:extLst>
                    <a:ext uri="{FF2B5EF4-FFF2-40B4-BE49-F238E27FC236}">
                      <a16:creationId xmlns:a16="http://schemas.microsoft.com/office/drawing/2014/main" id="{FB416B02-541F-8CD8-74AA-32402B413FF0}"/>
                    </a:ext>
                  </a:extLst>
                </p:cNvPr>
                <p:cNvSpPr/>
                <p:nvPr/>
              </p:nvSpPr>
              <p:spPr>
                <a:xfrm>
                  <a:off x="5319884" y="2522991"/>
                  <a:ext cx="74599" cy="74599"/>
                </a:xfrm>
                <a:custGeom>
                  <a:avLst/>
                  <a:gdLst>
                    <a:gd name="connsiteX0" fmla="*/ 74600 w 74599"/>
                    <a:gd name="connsiteY0" fmla="*/ 37300 h 74599"/>
                    <a:gd name="connsiteX1" fmla="*/ 37300 w 74599"/>
                    <a:gd name="connsiteY1" fmla="*/ 74600 h 74599"/>
                    <a:gd name="connsiteX2" fmla="*/ 0 w 74599"/>
                    <a:gd name="connsiteY2" fmla="*/ 37300 h 74599"/>
                    <a:gd name="connsiteX3" fmla="*/ 37300 w 74599"/>
                    <a:gd name="connsiteY3" fmla="*/ 0 h 74599"/>
                    <a:gd name="connsiteX4" fmla="*/ 74600 w 74599"/>
                    <a:gd name="connsiteY4" fmla="*/ 37300 h 74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599" h="74599">
                      <a:moveTo>
                        <a:pt x="74600" y="37300"/>
                      </a:moveTo>
                      <a:cubicBezTo>
                        <a:pt x="74600" y="57903"/>
                        <a:pt x="57902" y="74600"/>
                        <a:pt x="37300" y="74600"/>
                      </a:cubicBezTo>
                      <a:cubicBezTo>
                        <a:pt x="16707" y="74600"/>
                        <a:pt x="0" y="57903"/>
                        <a:pt x="0" y="37300"/>
                      </a:cubicBezTo>
                      <a:cubicBezTo>
                        <a:pt x="0" y="16697"/>
                        <a:pt x="16697" y="0"/>
                        <a:pt x="37300" y="0"/>
                      </a:cubicBezTo>
                      <a:cubicBezTo>
                        <a:pt x="57902" y="0"/>
                        <a:pt x="74600" y="16697"/>
                        <a:pt x="74600" y="37300"/>
                      </a:cubicBezTo>
                      <a:close/>
                    </a:path>
                  </a:pathLst>
                </a:custGeom>
                <a:solidFill>
                  <a:srgbClr val="4947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87" name="Freeform: Shape 886">
                  <a:extLst>
                    <a:ext uri="{FF2B5EF4-FFF2-40B4-BE49-F238E27FC236}">
                      <a16:creationId xmlns:a16="http://schemas.microsoft.com/office/drawing/2014/main" id="{39B606EA-97CF-E38D-69BE-D4CF160D6390}"/>
                    </a:ext>
                  </a:extLst>
                </p:cNvPr>
                <p:cNvSpPr/>
                <p:nvPr/>
              </p:nvSpPr>
              <p:spPr>
                <a:xfrm>
                  <a:off x="5334942" y="2538050"/>
                  <a:ext cx="44481" cy="44481"/>
                </a:xfrm>
                <a:custGeom>
                  <a:avLst/>
                  <a:gdLst>
                    <a:gd name="connsiteX0" fmla="*/ 44482 w 44481"/>
                    <a:gd name="connsiteY0" fmla="*/ 22241 h 44481"/>
                    <a:gd name="connsiteX1" fmla="*/ 22241 w 44481"/>
                    <a:gd name="connsiteY1" fmla="*/ 44482 h 44481"/>
                    <a:gd name="connsiteX2" fmla="*/ 0 w 44481"/>
                    <a:gd name="connsiteY2" fmla="*/ 22241 h 44481"/>
                    <a:gd name="connsiteX3" fmla="*/ 22241 w 44481"/>
                    <a:gd name="connsiteY3" fmla="*/ 0 h 44481"/>
                    <a:gd name="connsiteX4" fmla="*/ 44482 w 44481"/>
                    <a:gd name="connsiteY4" fmla="*/ 22241 h 44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481" h="44481">
                      <a:moveTo>
                        <a:pt x="44482" y="22241"/>
                      </a:moveTo>
                      <a:cubicBezTo>
                        <a:pt x="44482" y="34528"/>
                        <a:pt x="34528" y="44482"/>
                        <a:pt x="22241" y="44482"/>
                      </a:cubicBezTo>
                      <a:cubicBezTo>
                        <a:pt x="9954" y="44482"/>
                        <a:pt x="0" y="34528"/>
                        <a:pt x="0" y="22241"/>
                      </a:cubicBezTo>
                      <a:cubicBezTo>
                        <a:pt x="0" y="9954"/>
                        <a:pt x="9954" y="0"/>
                        <a:pt x="22241" y="0"/>
                      </a:cubicBezTo>
                      <a:cubicBezTo>
                        <a:pt x="34528" y="0"/>
                        <a:pt x="44482" y="9954"/>
                        <a:pt x="44482" y="22241"/>
                      </a:cubicBezTo>
                      <a:close/>
                    </a:path>
                  </a:pathLst>
                </a:custGeom>
                <a:solidFill>
                  <a:srgbClr val="494748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497" name="Graphic 3">
                <a:extLst>
                  <a:ext uri="{FF2B5EF4-FFF2-40B4-BE49-F238E27FC236}">
                    <a16:creationId xmlns:a16="http://schemas.microsoft.com/office/drawing/2014/main" id="{E7B9A49B-507B-A78B-072B-75927675FC06}"/>
                  </a:ext>
                </a:extLst>
              </p:cNvPr>
              <p:cNvGrpSpPr/>
              <p:nvPr/>
            </p:nvGrpSpPr>
            <p:grpSpPr>
              <a:xfrm>
                <a:off x="7252265" y="2253405"/>
                <a:ext cx="570590" cy="999743"/>
                <a:chOff x="7252265" y="2253405"/>
                <a:chExt cx="570590" cy="999743"/>
              </a:xfrm>
            </p:grpSpPr>
            <p:sp>
              <p:nvSpPr>
                <p:cNvPr id="858" name="Freeform: Shape 857">
                  <a:extLst>
                    <a:ext uri="{FF2B5EF4-FFF2-40B4-BE49-F238E27FC236}">
                      <a16:creationId xmlns:a16="http://schemas.microsoft.com/office/drawing/2014/main" id="{905128A2-114A-BC35-FA49-1F19AD26B9B5}"/>
                    </a:ext>
                  </a:extLst>
                </p:cNvPr>
                <p:cNvSpPr/>
                <p:nvPr/>
              </p:nvSpPr>
              <p:spPr>
                <a:xfrm>
                  <a:off x="7529502" y="2578322"/>
                  <a:ext cx="16106" cy="45386"/>
                </a:xfrm>
                <a:custGeom>
                  <a:avLst/>
                  <a:gdLst>
                    <a:gd name="connsiteX0" fmla="*/ 0 w 16106"/>
                    <a:gd name="connsiteY0" fmla="*/ 0 h 45386"/>
                    <a:gd name="connsiteX1" fmla="*/ 16107 w 16106"/>
                    <a:gd name="connsiteY1" fmla="*/ 0 h 45386"/>
                    <a:gd name="connsiteX2" fmla="*/ 16107 w 16106"/>
                    <a:gd name="connsiteY2" fmla="*/ 45387 h 45386"/>
                    <a:gd name="connsiteX3" fmla="*/ 0 w 16106"/>
                    <a:gd name="connsiteY3" fmla="*/ 45387 h 4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106" h="45386">
                      <a:moveTo>
                        <a:pt x="0" y="0"/>
                      </a:moveTo>
                      <a:lnTo>
                        <a:pt x="16107" y="0"/>
                      </a:lnTo>
                      <a:lnTo>
                        <a:pt x="16107" y="45387"/>
                      </a:lnTo>
                      <a:lnTo>
                        <a:pt x="0" y="453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59" name="Freeform: Shape 858">
                  <a:extLst>
                    <a:ext uri="{FF2B5EF4-FFF2-40B4-BE49-F238E27FC236}">
                      <a16:creationId xmlns:a16="http://schemas.microsoft.com/office/drawing/2014/main" id="{4008BEAE-7624-52B7-116D-CE66685C5A0B}"/>
                    </a:ext>
                  </a:extLst>
                </p:cNvPr>
                <p:cNvSpPr/>
                <p:nvPr/>
              </p:nvSpPr>
              <p:spPr>
                <a:xfrm>
                  <a:off x="7537561" y="2578322"/>
                  <a:ext cx="8048" cy="45386"/>
                </a:xfrm>
                <a:custGeom>
                  <a:avLst/>
                  <a:gdLst>
                    <a:gd name="connsiteX0" fmla="*/ 0 w 8048"/>
                    <a:gd name="connsiteY0" fmla="*/ 0 h 45386"/>
                    <a:gd name="connsiteX1" fmla="*/ 8049 w 8048"/>
                    <a:gd name="connsiteY1" fmla="*/ 0 h 45386"/>
                    <a:gd name="connsiteX2" fmla="*/ 8049 w 8048"/>
                    <a:gd name="connsiteY2" fmla="*/ 45387 h 45386"/>
                    <a:gd name="connsiteX3" fmla="*/ 0 w 8048"/>
                    <a:gd name="connsiteY3" fmla="*/ 45387 h 4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48" h="45386">
                      <a:moveTo>
                        <a:pt x="0" y="0"/>
                      </a:moveTo>
                      <a:lnTo>
                        <a:pt x="8049" y="0"/>
                      </a:lnTo>
                      <a:lnTo>
                        <a:pt x="8049" y="45387"/>
                      </a:lnTo>
                      <a:lnTo>
                        <a:pt x="0" y="45387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860" name="Graphic 3">
                  <a:extLst>
                    <a:ext uri="{FF2B5EF4-FFF2-40B4-BE49-F238E27FC236}">
                      <a16:creationId xmlns:a16="http://schemas.microsoft.com/office/drawing/2014/main" id="{38B673E0-569A-3F6F-0F48-619747159949}"/>
                    </a:ext>
                  </a:extLst>
                </p:cNvPr>
                <p:cNvGrpSpPr/>
                <p:nvPr/>
              </p:nvGrpSpPr>
              <p:grpSpPr>
                <a:xfrm>
                  <a:off x="7512539" y="2253405"/>
                  <a:ext cx="50046" cy="290960"/>
                  <a:chOff x="7512539" y="2253405"/>
                  <a:chExt cx="50046" cy="290960"/>
                </a:xfrm>
              </p:grpSpPr>
              <p:sp>
                <p:nvSpPr>
                  <p:cNvPr id="875" name="Freeform: Shape 874">
                    <a:extLst>
                      <a:ext uri="{FF2B5EF4-FFF2-40B4-BE49-F238E27FC236}">
                        <a16:creationId xmlns:a16="http://schemas.microsoft.com/office/drawing/2014/main" id="{CECA130C-963E-5913-5826-032E22D6EAA6}"/>
                      </a:ext>
                    </a:extLst>
                  </p:cNvPr>
                  <p:cNvSpPr/>
                  <p:nvPr/>
                </p:nvSpPr>
                <p:spPr>
                  <a:xfrm>
                    <a:off x="7527150" y="2490235"/>
                    <a:ext cx="20821" cy="54130"/>
                  </a:xfrm>
                  <a:custGeom>
                    <a:avLst/>
                    <a:gdLst>
                      <a:gd name="connsiteX0" fmla="*/ 0 w 20821"/>
                      <a:gd name="connsiteY0" fmla="*/ 0 h 54130"/>
                      <a:gd name="connsiteX1" fmla="*/ 20822 w 20821"/>
                      <a:gd name="connsiteY1" fmla="*/ 0 h 54130"/>
                      <a:gd name="connsiteX2" fmla="*/ 20822 w 20821"/>
                      <a:gd name="connsiteY2" fmla="*/ 54131 h 54130"/>
                      <a:gd name="connsiteX3" fmla="*/ 0 w 20821"/>
                      <a:gd name="connsiteY3" fmla="*/ 54131 h 541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821" h="54130">
                        <a:moveTo>
                          <a:pt x="0" y="0"/>
                        </a:moveTo>
                        <a:lnTo>
                          <a:pt x="20822" y="0"/>
                        </a:lnTo>
                        <a:lnTo>
                          <a:pt x="20822" y="54131"/>
                        </a:lnTo>
                        <a:lnTo>
                          <a:pt x="0" y="5413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76" name="Freeform: Shape 875">
                    <a:extLst>
                      <a:ext uri="{FF2B5EF4-FFF2-40B4-BE49-F238E27FC236}">
                        <a16:creationId xmlns:a16="http://schemas.microsoft.com/office/drawing/2014/main" id="{61A3ECC4-A258-6725-11C9-44C236315C59}"/>
                      </a:ext>
                    </a:extLst>
                  </p:cNvPr>
                  <p:cNvSpPr/>
                  <p:nvPr/>
                </p:nvSpPr>
                <p:spPr>
                  <a:xfrm>
                    <a:off x="7537542" y="2490235"/>
                    <a:ext cx="10420" cy="54130"/>
                  </a:xfrm>
                  <a:custGeom>
                    <a:avLst/>
                    <a:gdLst>
                      <a:gd name="connsiteX0" fmla="*/ 0 w 10420"/>
                      <a:gd name="connsiteY0" fmla="*/ 0 h 54130"/>
                      <a:gd name="connsiteX1" fmla="*/ 10420 w 10420"/>
                      <a:gd name="connsiteY1" fmla="*/ 0 h 54130"/>
                      <a:gd name="connsiteX2" fmla="*/ 10420 w 10420"/>
                      <a:gd name="connsiteY2" fmla="*/ 54131 h 54130"/>
                      <a:gd name="connsiteX3" fmla="*/ 0 w 10420"/>
                      <a:gd name="connsiteY3" fmla="*/ 54131 h 541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420" h="54130">
                        <a:moveTo>
                          <a:pt x="0" y="0"/>
                        </a:moveTo>
                        <a:lnTo>
                          <a:pt x="10420" y="0"/>
                        </a:lnTo>
                        <a:lnTo>
                          <a:pt x="10420" y="54131"/>
                        </a:lnTo>
                        <a:lnTo>
                          <a:pt x="0" y="54131"/>
                        </a:lnTo>
                        <a:close/>
                      </a:path>
                    </a:pathLst>
                  </a:custGeom>
                  <a:solidFill>
                    <a:srgbClr val="CDCDC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77" name="Freeform: Shape 876">
                    <a:extLst>
                      <a:ext uri="{FF2B5EF4-FFF2-40B4-BE49-F238E27FC236}">
                        <a16:creationId xmlns:a16="http://schemas.microsoft.com/office/drawing/2014/main" id="{F225BCDA-A13F-2DE8-782D-A85BFFA9E5C2}"/>
                      </a:ext>
                    </a:extLst>
                  </p:cNvPr>
                  <p:cNvSpPr/>
                  <p:nvPr/>
                </p:nvSpPr>
                <p:spPr>
                  <a:xfrm>
                    <a:off x="7512552" y="2253424"/>
                    <a:ext cx="50033" cy="256136"/>
                  </a:xfrm>
                  <a:custGeom>
                    <a:avLst/>
                    <a:gdLst>
                      <a:gd name="connsiteX0" fmla="*/ 39877 w 50033"/>
                      <a:gd name="connsiteY0" fmla="*/ 14888 h 256136"/>
                      <a:gd name="connsiteX1" fmla="*/ 24580 w 50033"/>
                      <a:gd name="connsiteY1" fmla="*/ 0 h 256136"/>
                      <a:gd name="connsiteX2" fmla="*/ 9340 w 50033"/>
                      <a:gd name="connsiteY2" fmla="*/ 14926 h 256136"/>
                      <a:gd name="connsiteX3" fmla="*/ 34 w 50033"/>
                      <a:gd name="connsiteY3" fmla="*/ 228067 h 256136"/>
                      <a:gd name="connsiteX4" fmla="*/ 19865 w 50033"/>
                      <a:gd name="connsiteY4" fmla="*/ 256137 h 256136"/>
                      <a:gd name="connsiteX5" fmla="*/ 30266 w 50033"/>
                      <a:gd name="connsiteY5" fmla="*/ 256127 h 256136"/>
                      <a:gd name="connsiteX6" fmla="*/ 49993 w 50033"/>
                      <a:gd name="connsiteY6" fmla="*/ 228038 h 256136"/>
                      <a:gd name="connsiteX7" fmla="*/ 39877 w 50033"/>
                      <a:gd name="connsiteY7" fmla="*/ 14888 h 256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0033" h="256136">
                        <a:moveTo>
                          <a:pt x="39877" y="14888"/>
                        </a:moveTo>
                        <a:cubicBezTo>
                          <a:pt x="39477" y="6525"/>
                          <a:pt x="32695" y="-10"/>
                          <a:pt x="24580" y="0"/>
                        </a:cubicBezTo>
                        <a:cubicBezTo>
                          <a:pt x="16465" y="10"/>
                          <a:pt x="9702" y="6553"/>
                          <a:pt x="9340" y="14926"/>
                        </a:cubicBezTo>
                        <a:lnTo>
                          <a:pt x="34" y="228067"/>
                        </a:lnTo>
                        <a:cubicBezTo>
                          <a:pt x="-623" y="243249"/>
                          <a:pt x="8321" y="256137"/>
                          <a:pt x="19865" y="256137"/>
                        </a:cubicBezTo>
                        <a:lnTo>
                          <a:pt x="30266" y="256127"/>
                        </a:lnTo>
                        <a:cubicBezTo>
                          <a:pt x="41811" y="256118"/>
                          <a:pt x="50717" y="243221"/>
                          <a:pt x="49993" y="228038"/>
                        </a:cubicBezTo>
                        <a:lnTo>
                          <a:pt x="39877" y="14888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78" name="Freeform: Shape 877">
                    <a:extLst>
                      <a:ext uri="{FF2B5EF4-FFF2-40B4-BE49-F238E27FC236}">
                        <a16:creationId xmlns:a16="http://schemas.microsoft.com/office/drawing/2014/main" id="{CBF22EF8-25F6-396A-51E7-21CE95740C4C}"/>
                      </a:ext>
                    </a:extLst>
                  </p:cNvPr>
                  <p:cNvSpPr/>
                  <p:nvPr/>
                </p:nvSpPr>
                <p:spPr>
                  <a:xfrm>
                    <a:off x="7512539" y="2253405"/>
                    <a:ext cx="25001" cy="256136"/>
                  </a:xfrm>
                  <a:custGeom>
                    <a:avLst/>
                    <a:gdLst>
                      <a:gd name="connsiteX0" fmla="*/ 25002 w 25001"/>
                      <a:gd name="connsiteY0" fmla="*/ 0 h 256136"/>
                      <a:gd name="connsiteX1" fmla="*/ 25002 w 25001"/>
                      <a:gd name="connsiteY1" fmla="*/ 256137 h 256136"/>
                      <a:gd name="connsiteX2" fmla="*/ 19839 w 25001"/>
                      <a:gd name="connsiteY2" fmla="*/ 256137 h 256136"/>
                      <a:gd name="connsiteX3" fmla="*/ 37 w 25001"/>
                      <a:gd name="connsiteY3" fmla="*/ 228067 h 256136"/>
                      <a:gd name="connsiteX4" fmla="*/ 9333 w 25001"/>
                      <a:gd name="connsiteY4" fmla="*/ 14983 h 256136"/>
                      <a:gd name="connsiteX5" fmla="*/ 24573 w 25001"/>
                      <a:gd name="connsiteY5" fmla="*/ 0 h 256136"/>
                      <a:gd name="connsiteX6" fmla="*/ 25002 w 25001"/>
                      <a:gd name="connsiteY6" fmla="*/ 0 h 256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001" h="256136">
                        <a:moveTo>
                          <a:pt x="25002" y="0"/>
                        </a:moveTo>
                        <a:lnTo>
                          <a:pt x="25002" y="256137"/>
                        </a:lnTo>
                        <a:lnTo>
                          <a:pt x="19839" y="256137"/>
                        </a:lnTo>
                        <a:cubicBezTo>
                          <a:pt x="8305" y="256137"/>
                          <a:pt x="-649" y="243307"/>
                          <a:pt x="37" y="228067"/>
                        </a:cubicBezTo>
                        <a:lnTo>
                          <a:pt x="9333" y="14983"/>
                        </a:lnTo>
                        <a:cubicBezTo>
                          <a:pt x="9676" y="6544"/>
                          <a:pt x="16477" y="0"/>
                          <a:pt x="24573" y="0"/>
                        </a:cubicBezTo>
                        <a:lnTo>
                          <a:pt x="250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861" name="Graphic 3">
                  <a:extLst>
                    <a:ext uri="{FF2B5EF4-FFF2-40B4-BE49-F238E27FC236}">
                      <a16:creationId xmlns:a16="http://schemas.microsoft.com/office/drawing/2014/main" id="{E24325AA-0EE9-1449-31C7-6BA7C9ED27DC}"/>
                    </a:ext>
                  </a:extLst>
                </p:cNvPr>
                <p:cNvGrpSpPr/>
                <p:nvPr/>
              </p:nvGrpSpPr>
              <p:grpSpPr>
                <a:xfrm>
                  <a:off x="7547827" y="2558293"/>
                  <a:ext cx="275029" cy="127770"/>
                  <a:chOff x="7547827" y="2558293"/>
                  <a:chExt cx="275029" cy="127770"/>
                </a:xfrm>
              </p:grpSpPr>
              <p:sp>
                <p:nvSpPr>
                  <p:cNvPr id="871" name="Freeform: Shape 870">
                    <a:extLst>
                      <a:ext uri="{FF2B5EF4-FFF2-40B4-BE49-F238E27FC236}">
                        <a16:creationId xmlns:a16="http://schemas.microsoft.com/office/drawing/2014/main" id="{4C4A9A0F-F5F6-CE7D-6662-0FA6551DE88E}"/>
                      </a:ext>
                    </a:extLst>
                  </p:cNvPr>
                  <p:cNvSpPr/>
                  <p:nvPr/>
                </p:nvSpPr>
                <p:spPr>
                  <a:xfrm rot="6721043">
                    <a:off x="7566411" y="2551025"/>
                    <a:ext cx="20822" cy="54132"/>
                  </a:xfrm>
                  <a:custGeom>
                    <a:avLst/>
                    <a:gdLst>
                      <a:gd name="connsiteX0" fmla="*/ 0 w 20822"/>
                      <a:gd name="connsiteY0" fmla="*/ 0 h 54132"/>
                      <a:gd name="connsiteX1" fmla="*/ 20822 w 20822"/>
                      <a:gd name="connsiteY1" fmla="*/ 0 h 54132"/>
                      <a:gd name="connsiteX2" fmla="*/ 20822 w 20822"/>
                      <a:gd name="connsiteY2" fmla="*/ 54132 h 54132"/>
                      <a:gd name="connsiteX3" fmla="*/ 0 w 20822"/>
                      <a:gd name="connsiteY3" fmla="*/ 54132 h 54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822" h="54132">
                        <a:moveTo>
                          <a:pt x="0" y="0"/>
                        </a:moveTo>
                        <a:lnTo>
                          <a:pt x="20822" y="0"/>
                        </a:lnTo>
                        <a:lnTo>
                          <a:pt x="20822" y="54132"/>
                        </a:lnTo>
                        <a:lnTo>
                          <a:pt x="0" y="5413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72" name="Freeform: Shape 871">
                    <a:extLst>
                      <a:ext uri="{FF2B5EF4-FFF2-40B4-BE49-F238E27FC236}">
                        <a16:creationId xmlns:a16="http://schemas.microsoft.com/office/drawing/2014/main" id="{DBFCDBB0-90DA-625B-BE51-73E16DC9B143}"/>
                      </a:ext>
                    </a:extLst>
                  </p:cNvPr>
                  <p:cNvSpPr/>
                  <p:nvPr/>
                </p:nvSpPr>
                <p:spPr>
                  <a:xfrm rot="6721043">
                    <a:off x="7569801" y="2555985"/>
                    <a:ext cx="10420" cy="54132"/>
                  </a:xfrm>
                  <a:custGeom>
                    <a:avLst/>
                    <a:gdLst>
                      <a:gd name="connsiteX0" fmla="*/ 0 w 10420"/>
                      <a:gd name="connsiteY0" fmla="*/ 0 h 54132"/>
                      <a:gd name="connsiteX1" fmla="*/ 10421 w 10420"/>
                      <a:gd name="connsiteY1" fmla="*/ 0 h 54132"/>
                      <a:gd name="connsiteX2" fmla="*/ 10421 w 10420"/>
                      <a:gd name="connsiteY2" fmla="*/ 54132 h 54132"/>
                      <a:gd name="connsiteX3" fmla="*/ 0 w 10420"/>
                      <a:gd name="connsiteY3" fmla="*/ 54132 h 54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420" h="54132">
                        <a:moveTo>
                          <a:pt x="0" y="0"/>
                        </a:moveTo>
                        <a:lnTo>
                          <a:pt x="10421" y="0"/>
                        </a:lnTo>
                        <a:lnTo>
                          <a:pt x="10421" y="54132"/>
                        </a:lnTo>
                        <a:lnTo>
                          <a:pt x="0" y="54132"/>
                        </a:lnTo>
                        <a:close/>
                      </a:path>
                    </a:pathLst>
                  </a:custGeom>
                  <a:solidFill>
                    <a:srgbClr val="CDCDC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73" name="Freeform: Shape 872">
                    <a:extLst>
                      <a:ext uri="{FF2B5EF4-FFF2-40B4-BE49-F238E27FC236}">
                        <a16:creationId xmlns:a16="http://schemas.microsoft.com/office/drawing/2014/main" id="{06401312-4898-8162-DFB6-3E3C94AD532E}"/>
                      </a:ext>
                    </a:extLst>
                  </p:cNvPr>
                  <p:cNvSpPr/>
                  <p:nvPr/>
                </p:nvSpPr>
                <p:spPr>
                  <a:xfrm>
                    <a:off x="7581047" y="2565157"/>
                    <a:ext cx="241782" cy="120906"/>
                  </a:xfrm>
                  <a:custGeom>
                    <a:avLst/>
                    <a:gdLst>
                      <a:gd name="connsiteX0" fmla="*/ 221166 w 241782"/>
                      <a:gd name="connsiteY0" fmla="*/ 120007 h 120906"/>
                      <a:gd name="connsiteX1" fmla="*/ 240702 w 241782"/>
                      <a:gd name="connsiteY1" fmla="*/ 111406 h 120906"/>
                      <a:gd name="connsiteX2" fmla="*/ 232577 w 241782"/>
                      <a:gd name="connsiteY2" fmla="*/ 91680 h 120906"/>
                      <a:gd name="connsiteX3" fmla="*/ 38467 w 241782"/>
                      <a:gd name="connsiteY3" fmla="*/ 3145 h 120906"/>
                      <a:gd name="connsiteX4" fmla="*/ 5015 w 241782"/>
                      <a:gd name="connsiteY4" fmla="*/ 11003 h 120906"/>
                      <a:gd name="connsiteX5" fmla="*/ 1120 w 241782"/>
                      <a:gd name="connsiteY5" fmla="*/ 20642 h 120906"/>
                      <a:gd name="connsiteX6" fmla="*/ 19769 w 241782"/>
                      <a:gd name="connsiteY6" fmla="*/ 49465 h 120906"/>
                      <a:gd name="connsiteX7" fmla="*/ 221166 w 241782"/>
                      <a:gd name="connsiteY7" fmla="*/ 120007 h 1209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41782" h="120906">
                        <a:moveTo>
                          <a:pt x="221166" y="120007"/>
                        </a:moveTo>
                        <a:cubicBezTo>
                          <a:pt x="229072" y="122779"/>
                          <a:pt x="237673" y="118931"/>
                          <a:pt x="240702" y="111406"/>
                        </a:cubicBezTo>
                        <a:cubicBezTo>
                          <a:pt x="243731" y="103881"/>
                          <a:pt x="240197" y="95156"/>
                          <a:pt x="232577" y="91680"/>
                        </a:cubicBezTo>
                        <a:lnTo>
                          <a:pt x="38467" y="3145"/>
                        </a:lnTo>
                        <a:cubicBezTo>
                          <a:pt x="24637" y="-3161"/>
                          <a:pt x="9340" y="297"/>
                          <a:pt x="5015" y="11003"/>
                        </a:cubicBezTo>
                        <a:lnTo>
                          <a:pt x="1120" y="20642"/>
                        </a:lnTo>
                        <a:cubicBezTo>
                          <a:pt x="-3205" y="31348"/>
                          <a:pt x="5415" y="44436"/>
                          <a:pt x="19769" y="49465"/>
                        </a:cubicBezTo>
                        <a:lnTo>
                          <a:pt x="221166" y="120007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74" name="Freeform: Shape 873">
                    <a:extLst>
                      <a:ext uri="{FF2B5EF4-FFF2-40B4-BE49-F238E27FC236}">
                        <a16:creationId xmlns:a16="http://schemas.microsoft.com/office/drawing/2014/main" id="{6788669F-A7C8-5665-B388-9097779C621C}"/>
                      </a:ext>
                    </a:extLst>
                  </p:cNvPr>
                  <p:cNvSpPr/>
                  <p:nvPr/>
                </p:nvSpPr>
                <p:spPr>
                  <a:xfrm>
                    <a:off x="7584157" y="2565142"/>
                    <a:ext cx="238698" cy="111810"/>
                  </a:xfrm>
                  <a:custGeom>
                    <a:avLst/>
                    <a:gdLst>
                      <a:gd name="connsiteX0" fmla="*/ 237458 w 238698"/>
                      <a:gd name="connsiteY0" fmla="*/ 111811 h 111810"/>
                      <a:gd name="connsiteX1" fmla="*/ 0 w 238698"/>
                      <a:gd name="connsiteY1" fmla="*/ 15799 h 111810"/>
                      <a:gd name="connsiteX2" fmla="*/ 1934 w 238698"/>
                      <a:gd name="connsiteY2" fmla="*/ 11008 h 111810"/>
                      <a:gd name="connsiteX3" fmla="*/ 35376 w 238698"/>
                      <a:gd name="connsiteY3" fmla="*/ 3169 h 111810"/>
                      <a:gd name="connsiteX4" fmla="*/ 229438 w 238698"/>
                      <a:gd name="connsiteY4" fmla="*/ 91666 h 111810"/>
                      <a:gd name="connsiteX5" fmla="*/ 237611 w 238698"/>
                      <a:gd name="connsiteY5" fmla="*/ 111411 h 111810"/>
                      <a:gd name="connsiteX6" fmla="*/ 237458 w 238698"/>
                      <a:gd name="connsiteY6" fmla="*/ 111811 h 111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8698" h="111810">
                        <a:moveTo>
                          <a:pt x="237458" y="111811"/>
                        </a:moveTo>
                        <a:lnTo>
                          <a:pt x="0" y="15799"/>
                        </a:lnTo>
                        <a:lnTo>
                          <a:pt x="1934" y="11008"/>
                        </a:lnTo>
                        <a:cubicBezTo>
                          <a:pt x="6258" y="311"/>
                          <a:pt x="21507" y="-3184"/>
                          <a:pt x="35376" y="3169"/>
                        </a:cubicBezTo>
                        <a:lnTo>
                          <a:pt x="229438" y="91666"/>
                        </a:lnTo>
                        <a:cubicBezTo>
                          <a:pt x="237134" y="95152"/>
                          <a:pt x="240649" y="103905"/>
                          <a:pt x="237611" y="111411"/>
                        </a:cubicBezTo>
                        <a:lnTo>
                          <a:pt x="237458" y="1118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862" name="Graphic 3">
                  <a:extLst>
                    <a:ext uri="{FF2B5EF4-FFF2-40B4-BE49-F238E27FC236}">
                      <a16:creationId xmlns:a16="http://schemas.microsoft.com/office/drawing/2014/main" id="{A2C6C3A3-7F37-63EA-207A-26E1500A6CFD}"/>
                    </a:ext>
                  </a:extLst>
                </p:cNvPr>
                <p:cNvGrpSpPr/>
                <p:nvPr/>
              </p:nvGrpSpPr>
              <p:grpSpPr>
                <a:xfrm>
                  <a:off x="7252265" y="2558373"/>
                  <a:ext cx="274942" cy="127690"/>
                  <a:chOff x="7252265" y="2558373"/>
                  <a:chExt cx="274942" cy="127690"/>
                </a:xfrm>
              </p:grpSpPr>
              <p:sp>
                <p:nvSpPr>
                  <p:cNvPr id="867" name="Freeform: Shape 866">
                    <a:extLst>
                      <a:ext uri="{FF2B5EF4-FFF2-40B4-BE49-F238E27FC236}">
                        <a16:creationId xmlns:a16="http://schemas.microsoft.com/office/drawing/2014/main" id="{8E9C423E-FC63-90D8-D3FB-16BB3CB68B6C}"/>
                      </a:ext>
                    </a:extLst>
                  </p:cNvPr>
                  <p:cNvSpPr/>
                  <p:nvPr/>
                </p:nvSpPr>
                <p:spPr>
                  <a:xfrm rot="4078957">
                    <a:off x="7487802" y="2551106"/>
                    <a:ext cx="20822" cy="54132"/>
                  </a:xfrm>
                  <a:custGeom>
                    <a:avLst/>
                    <a:gdLst>
                      <a:gd name="connsiteX0" fmla="*/ 0 w 20822"/>
                      <a:gd name="connsiteY0" fmla="*/ 0 h 54132"/>
                      <a:gd name="connsiteX1" fmla="*/ 20822 w 20822"/>
                      <a:gd name="connsiteY1" fmla="*/ 0 h 54132"/>
                      <a:gd name="connsiteX2" fmla="*/ 20822 w 20822"/>
                      <a:gd name="connsiteY2" fmla="*/ 54132 h 54132"/>
                      <a:gd name="connsiteX3" fmla="*/ 0 w 20822"/>
                      <a:gd name="connsiteY3" fmla="*/ 54132 h 54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822" h="54132">
                        <a:moveTo>
                          <a:pt x="0" y="0"/>
                        </a:moveTo>
                        <a:lnTo>
                          <a:pt x="20822" y="0"/>
                        </a:lnTo>
                        <a:lnTo>
                          <a:pt x="20822" y="54132"/>
                        </a:lnTo>
                        <a:lnTo>
                          <a:pt x="0" y="5413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68" name="Freeform: Shape 867">
                    <a:extLst>
                      <a:ext uri="{FF2B5EF4-FFF2-40B4-BE49-F238E27FC236}">
                        <a16:creationId xmlns:a16="http://schemas.microsoft.com/office/drawing/2014/main" id="{B3CBCD57-2373-DF85-0791-7166AABB973C}"/>
                      </a:ext>
                    </a:extLst>
                  </p:cNvPr>
                  <p:cNvSpPr/>
                  <p:nvPr/>
                </p:nvSpPr>
                <p:spPr>
                  <a:xfrm rot="4078957">
                    <a:off x="7494758" y="2555920"/>
                    <a:ext cx="10420" cy="54132"/>
                  </a:xfrm>
                  <a:custGeom>
                    <a:avLst/>
                    <a:gdLst>
                      <a:gd name="connsiteX0" fmla="*/ 0 w 10420"/>
                      <a:gd name="connsiteY0" fmla="*/ 0 h 54132"/>
                      <a:gd name="connsiteX1" fmla="*/ 10421 w 10420"/>
                      <a:gd name="connsiteY1" fmla="*/ 0 h 54132"/>
                      <a:gd name="connsiteX2" fmla="*/ 10421 w 10420"/>
                      <a:gd name="connsiteY2" fmla="*/ 54132 h 54132"/>
                      <a:gd name="connsiteX3" fmla="*/ 0 w 10420"/>
                      <a:gd name="connsiteY3" fmla="*/ 54132 h 54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420" h="54132">
                        <a:moveTo>
                          <a:pt x="0" y="0"/>
                        </a:moveTo>
                        <a:lnTo>
                          <a:pt x="10421" y="0"/>
                        </a:lnTo>
                        <a:lnTo>
                          <a:pt x="10421" y="54132"/>
                        </a:lnTo>
                        <a:lnTo>
                          <a:pt x="0" y="54132"/>
                        </a:lnTo>
                        <a:close/>
                      </a:path>
                    </a:pathLst>
                  </a:custGeom>
                  <a:solidFill>
                    <a:srgbClr val="CDCDC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69" name="Freeform: Shape 868">
                    <a:extLst>
                      <a:ext uri="{FF2B5EF4-FFF2-40B4-BE49-F238E27FC236}">
                        <a16:creationId xmlns:a16="http://schemas.microsoft.com/office/drawing/2014/main" id="{60B9392E-4871-09B5-864E-856DF55DDC3D}"/>
                      </a:ext>
                    </a:extLst>
                  </p:cNvPr>
                  <p:cNvSpPr/>
                  <p:nvPr/>
                </p:nvSpPr>
                <p:spPr>
                  <a:xfrm>
                    <a:off x="7252282" y="2565157"/>
                    <a:ext cx="241783" cy="120906"/>
                  </a:xfrm>
                  <a:custGeom>
                    <a:avLst/>
                    <a:gdLst>
                      <a:gd name="connsiteX0" fmla="*/ 20617 w 241783"/>
                      <a:gd name="connsiteY0" fmla="*/ 120007 h 120906"/>
                      <a:gd name="connsiteX1" fmla="*/ 1081 w 241783"/>
                      <a:gd name="connsiteY1" fmla="*/ 111406 h 120906"/>
                      <a:gd name="connsiteX2" fmla="*/ 9206 w 241783"/>
                      <a:gd name="connsiteY2" fmla="*/ 91680 h 120906"/>
                      <a:gd name="connsiteX3" fmla="*/ 203316 w 241783"/>
                      <a:gd name="connsiteY3" fmla="*/ 3145 h 120906"/>
                      <a:gd name="connsiteX4" fmla="*/ 236768 w 241783"/>
                      <a:gd name="connsiteY4" fmla="*/ 11003 h 120906"/>
                      <a:gd name="connsiteX5" fmla="*/ 240664 w 241783"/>
                      <a:gd name="connsiteY5" fmla="*/ 20642 h 120906"/>
                      <a:gd name="connsiteX6" fmla="*/ 222014 w 241783"/>
                      <a:gd name="connsiteY6" fmla="*/ 49465 h 120906"/>
                      <a:gd name="connsiteX7" fmla="*/ 20617 w 241783"/>
                      <a:gd name="connsiteY7" fmla="*/ 120007 h 1209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41783" h="120906">
                        <a:moveTo>
                          <a:pt x="20617" y="120007"/>
                        </a:moveTo>
                        <a:cubicBezTo>
                          <a:pt x="12711" y="122779"/>
                          <a:pt x="4110" y="118931"/>
                          <a:pt x="1081" y="111406"/>
                        </a:cubicBezTo>
                        <a:cubicBezTo>
                          <a:pt x="-1948" y="103881"/>
                          <a:pt x="1586" y="95156"/>
                          <a:pt x="9206" y="91680"/>
                        </a:cubicBezTo>
                        <a:lnTo>
                          <a:pt x="203316" y="3145"/>
                        </a:lnTo>
                        <a:cubicBezTo>
                          <a:pt x="217146" y="-3161"/>
                          <a:pt x="232443" y="297"/>
                          <a:pt x="236768" y="11003"/>
                        </a:cubicBezTo>
                        <a:lnTo>
                          <a:pt x="240664" y="20642"/>
                        </a:lnTo>
                        <a:cubicBezTo>
                          <a:pt x="244988" y="31348"/>
                          <a:pt x="236368" y="44436"/>
                          <a:pt x="222014" y="49465"/>
                        </a:cubicBezTo>
                        <a:lnTo>
                          <a:pt x="20617" y="120007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70" name="Freeform: Shape 869">
                    <a:extLst>
                      <a:ext uri="{FF2B5EF4-FFF2-40B4-BE49-F238E27FC236}">
                        <a16:creationId xmlns:a16="http://schemas.microsoft.com/office/drawing/2014/main" id="{B1FABEB0-8612-4031-5944-5A12D171545D}"/>
                      </a:ext>
                    </a:extLst>
                  </p:cNvPr>
                  <p:cNvSpPr/>
                  <p:nvPr/>
                </p:nvSpPr>
                <p:spPr>
                  <a:xfrm>
                    <a:off x="7252265" y="2565142"/>
                    <a:ext cx="238698" cy="111810"/>
                  </a:xfrm>
                  <a:custGeom>
                    <a:avLst/>
                    <a:gdLst>
                      <a:gd name="connsiteX0" fmla="*/ 1241 w 238698"/>
                      <a:gd name="connsiteY0" fmla="*/ 111811 h 111810"/>
                      <a:gd name="connsiteX1" fmla="*/ 238699 w 238698"/>
                      <a:gd name="connsiteY1" fmla="*/ 15799 h 111810"/>
                      <a:gd name="connsiteX2" fmla="*/ 236765 w 238698"/>
                      <a:gd name="connsiteY2" fmla="*/ 11008 h 111810"/>
                      <a:gd name="connsiteX3" fmla="*/ 203323 w 238698"/>
                      <a:gd name="connsiteY3" fmla="*/ 3169 h 111810"/>
                      <a:gd name="connsiteX4" fmla="*/ 9261 w 238698"/>
                      <a:gd name="connsiteY4" fmla="*/ 91666 h 111810"/>
                      <a:gd name="connsiteX5" fmla="*/ 1088 w 238698"/>
                      <a:gd name="connsiteY5" fmla="*/ 111411 h 111810"/>
                      <a:gd name="connsiteX6" fmla="*/ 1241 w 238698"/>
                      <a:gd name="connsiteY6" fmla="*/ 111811 h 111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8698" h="111810">
                        <a:moveTo>
                          <a:pt x="1241" y="111811"/>
                        </a:moveTo>
                        <a:lnTo>
                          <a:pt x="238699" y="15799"/>
                        </a:lnTo>
                        <a:lnTo>
                          <a:pt x="236765" y="11008"/>
                        </a:lnTo>
                        <a:cubicBezTo>
                          <a:pt x="232441" y="311"/>
                          <a:pt x="217192" y="-3184"/>
                          <a:pt x="203323" y="3169"/>
                        </a:cubicBezTo>
                        <a:lnTo>
                          <a:pt x="9261" y="91666"/>
                        </a:lnTo>
                        <a:cubicBezTo>
                          <a:pt x="1565" y="95152"/>
                          <a:pt x="-1950" y="103905"/>
                          <a:pt x="1088" y="111411"/>
                        </a:cubicBezTo>
                        <a:lnTo>
                          <a:pt x="1241" y="1118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863" name="Freeform: Shape 862">
                  <a:extLst>
                    <a:ext uri="{FF2B5EF4-FFF2-40B4-BE49-F238E27FC236}">
                      <a16:creationId xmlns:a16="http://schemas.microsoft.com/office/drawing/2014/main" id="{81D557CD-E06A-8537-C447-9A5250716B99}"/>
                    </a:ext>
                  </a:extLst>
                </p:cNvPr>
                <p:cNvSpPr/>
                <p:nvPr/>
              </p:nvSpPr>
              <p:spPr>
                <a:xfrm>
                  <a:off x="7505861" y="2608897"/>
                  <a:ext cx="63369" cy="644251"/>
                </a:xfrm>
                <a:custGeom>
                  <a:avLst/>
                  <a:gdLst>
                    <a:gd name="connsiteX0" fmla="*/ 63370 w 63369"/>
                    <a:gd name="connsiteY0" fmla="*/ 644252 h 644251"/>
                    <a:gd name="connsiteX1" fmla="*/ 0 w 63369"/>
                    <a:gd name="connsiteY1" fmla="*/ 644252 h 644251"/>
                    <a:gd name="connsiteX2" fmla="*/ 15497 w 63369"/>
                    <a:gd name="connsiteY2" fmla="*/ 15840 h 644251"/>
                    <a:gd name="connsiteX3" fmla="*/ 31680 w 63369"/>
                    <a:gd name="connsiteY3" fmla="*/ 0 h 644251"/>
                    <a:gd name="connsiteX4" fmla="*/ 47863 w 63369"/>
                    <a:gd name="connsiteY4" fmla="*/ 15840 h 644251"/>
                    <a:gd name="connsiteX5" fmla="*/ 63370 w 63369"/>
                    <a:gd name="connsiteY5" fmla="*/ 644252 h 644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3369" h="644251">
                      <a:moveTo>
                        <a:pt x="63370" y="644252"/>
                      </a:moveTo>
                      <a:lnTo>
                        <a:pt x="0" y="644252"/>
                      </a:lnTo>
                      <a:lnTo>
                        <a:pt x="15497" y="15840"/>
                      </a:lnTo>
                      <a:cubicBezTo>
                        <a:pt x="15669" y="7058"/>
                        <a:pt x="22898" y="0"/>
                        <a:pt x="31680" y="0"/>
                      </a:cubicBezTo>
                      <a:cubicBezTo>
                        <a:pt x="40462" y="0"/>
                        <a:pt x="47692" y="7058"/>
                        <a:pt x="47863" y="15840"/>
                      </a:cubicBezTo>
                      <a:lnTo>
                        <a:pt x="63370" y="6442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64" name="Freeform: Shape 863">
                  <a:extLst>
                    <a:ext uri="{FF2B5EF4-FFF2-40B4-BE49-F238E27FC236}">
                      <a16:creationId xmlns:a16="http://schemas.microsoft.com/office/drawing/2014/main" id="{7E1A75FF-F46E-76A8-DBB0-39B7D41706FC}"/>
                    </a:ext>
                  </a:extLst>
                </p:cNvPr>
                <p:cNvSpPr/>
                <p:nvPr/>
              </p:nvSpPr>
              <p:spPr>
                <a:xfrm>
                  <a:off x="7537551" y="2608897"/>
                  <a:ext cx="31680" cy="644251"/>
                </a:xfrm>
                <a:custGeom>
                  <a:avLst/>
                  <a:gdLst>
                    <a:gd name="connsiteX0" fmla="*/ 31680 w 31680"/>
                    <a:gd name="connsiteY0" fmla="*/ 644252 h 644251"/>
                    <a:gd name="connsiteX1" fmla="*/ 0 w 31680"/>
                    <a:gd name="connsiteY1" fmla="*/ 644252 h 644251"/>
                    <a:gd name="connsiteX2" fmla="*/ 0 w 31680"/>
                    <a:gd name="connsiteY2" fmla="*/ 0 h 644251"/>
                    <a:gd name="connsiteX3" fmla="*/ 16183 w 31680"/>
                    <a:gd name="connsiteY3" fmla="*/ 15840 h 644251"/>
                    <a:gd name="connsiteX4" fmla="*/ 31680 w 31680"/>
                    <a:gd name="connsiteY4" fmla="*/ 644252 h 644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680" h="644251">
                      <a:moveTo>
                        <a:pt x="31680" y="644252"/>
                      </a:moveTo>
                      <a:lnTo>
                        <a:pt x="0" y="644252"/>
                      </a:lnTo>
                      <a:lnTo>
                        <a:pt x="0" y="0"/>
                      </a:lnTo>
                      <a:cubicBezTo>
                        <a:pt x="8782" y="0"/>
                        <a:pt x="16012" y="7058"/>
                        <a:pt x="16183" y="15840"/>
                      </a:cubicBezTo>
                      <a:lnTo>
                        <a:pt x="31680" y="644252"/>
                      </a:lnTo>
                      <a:close/>
                    </a:path>
                  </a:pathLst>
                </a:custGeom>
                <a:solidFill>
                  <a:srgbClr val="ECECE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65" name="Freeform: Shape 864">
                  <a:extLst>
                    <a:ext uri="{FF2B5EF4-FFF2-40B4-BE49-F238E27FC236}">
                      <a16:creationId xmlns:a16="http://schemas.microsoft.com/office/drawing/2014/main" id="{B8003E54-7610-70CE-AB42-54696B3D7559}"/>
                    </a:ext>
                  </a:extLst>
                </p:cNvPr>
                <p:cNvSpPr/>
                <p:nvPr/>
              </p:nvSpPr>
              <p:spPr>
                <a:xfrm>
                  <a:off x="7509281" y="2530897"/>
                  <a:ext cx="56549" cy="56549"/>
                </a:xfrm>
                <a:custGeom>
                  <a:avLst/>
                  <a:gdLst>
                    <a:gd name="connsiteX0" fmla="*/ 56550 w 56549"/>
                    <a:gd name="connsiteY0" fmla="*/ 28270 h 56549"/>
                    <a:gd name="connsiteX1" fmla="*/ 28280 w 56549"/>
                    <a:gd name="connsiteY1" fmla="*/ 56550 h 56549"/>
                    <a:gd name="connsiteX2" fmla="*/ 0 w 56549"/>
                    <a:gd name="connsiteY2" fmla="*/ 28270 h 56549"/>
                    <a:gd name="connsiteX3" fmla="*/ 28280 w 56549"/>
                    <a:gd name="connsiteY3" fmla="*/ 0 h 56549"/>
                    <a:gd name="connsiteX4" fmla="*/ 56550 w 56549"/>
                    <a:gd name="connsiteY4" fmla="*/ 28270 h 56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549" h="56549">
                      <a:moveTo>
                        <a:pt x="56550" y="28270"/>
                      </a:moveTo>
                      <a:cubicBezTo>
                        <a:pt x="56550" y="43891"/>
                        <a:pt x="43891" y="56550"/>
                        <a:pt x="28280" y="56550"/>
                      </a:cubicBezTo>
                      <a:cubicBezTo>
                        <a:pt x="12668" y="56550"/>
                        <a:pt x="0" y="43891"/>
                        <a:pt x="0" y="28270"/>
                      </a:cubicBezTo>
                      <a:cubicBezTo>
                        <a:pt x="0" y="12659"/>
                        <a:pt x="12659" y="0"/>
                        <a:pt x="28280" y="0"/>
                      </a:cubicBezTo>
                      <a:cubicBezTo>
                        <a:pt x="43901" y="0"/>
                        <a:pt x="56550" y="12649"/>
                        <a:pt x="56550" y="28270"/>
                      </a:cubicBezTo>
                      <a:close/>
                    </a:path>
                  </a:pathLst>
                </a:custGeom>
                <a:solidFill>
                  <a:srgbClr val="4947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66" name="Freeform: Shape 865">
                  <a:extLst>
                    <a:ext uri="{FF2B5EF4-FFF2-40B4-BE49-F238E27FC236}">
                      <a16:creationId xmlns:a16="http://schemas.microsoft.com/office/drawing/2014/main" id="{AA547E06-412E-7E1B-B342-C68BF9F5CE4E}"/>
                    </a:ext>
                  </a:extLst>
                </p:cNvPr>
                <p:cNvSpPr/>
                <p:nvPr/>
              </p:nvSpPr>
              <p:spPr>
                <a:xfrm>
                  <a:off x="7520701" y="2542308"/>
                  <a:ext cx="33718" cy="33718"/>
                </a:xfrm>
                <a:custGeom>
                  <a:avLst/>
                  <a:gdLst>
                    <a:gd name="connsiteX0" fmla="*/ 33718 w 33718"/>
                    <a:gd name="connsiteY0" fmla="*/ 16859 h 33718"/>
                    <a:gd name="connsiteX1" fmla="*/ 16859 w 33718"/>
                    <a:gd name="connsiteY1" fmla="*/ 33719 h 33718"/>
                    <a:gd name="connsiteX2" fmla="*/ 0 w 33718"/>
                    <a:gd name="connsiteY2" fmla="*/ 16859 h 33718"/>
                    <a:gd name="connsiteX3" fmla="*/ 16859 w 33718"/>
                    <a:gd name="connsiteY3" fmla="*/ 0 h 33718"/>
                    <a:gd name="connsiteX4" fmla="*/ 33718 w 33718"/>
                    <a:gd name="connsiteY4" fmla="*/ 16859 h 33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18" h="33718">
                      <a:moveTo>
                        <a:pt x="33718" y="16859"/>
                      </a:moveTo>
                      <a:cubicBezTo>
                        <a:pt x="33718" y="26175"/>
                        <a:pt x="26165" y="33719"/>
                        <a:pt x="16859" y="33719"/>
                      </a:cubicBezTo>
                      <a:cubicBezTo>
                        <a:pt x="7544" y="33719"/>
                        <a:pt x="0" y="26175"/>
                        <a:pt x="0" y="16859"/>
                      </a:cubicBezTo>
                      <a:cubicBezTo>
                        <a:pt x="0" y="7553"/>
                        <a:pt x="7544" y="0"/>
                        <a:pt x="16859" y="0"/>
                      </a:cubicBezTo>
                      <a:cubicBezTo>
                        <a:pt x="26165" y="0"/>
                        <a:pt x="33718" y="7544"/>
                        <a:pt x="33718" y="16859"/>
                      </a:cubicBezTo>
                      <a:close/>
                    </a:path>
                  </a:pathLst>
                </a:custGeom>
                <a:solidFill>
                  <a:srgbClr val="494748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498" name="Graphic 3">
                <a:extLst>
                  <a:ext uri="{FF2B5EF4-FFF2-40B4-BE49-F238E27FC236}">
                    <a16:creationId xmlns:a16="http://schemas.microsoft.com/office/drawing/2014/main" id="{B62EFF0E-36E2-9505-EE99-D0650412F965}"/>
                  </a:ext>
                </a:extLst>
              </p:cNvPr>
              <p:cNvGrpSpPr/>
              <p:nvPr/>
            </p:nvGrpSpPr>
            <p:grpSpPr>
              <a:xfrm>
                <a:off x="5888679" y="2687869"/>
                <a:ext cx="449683" cy="787898"/>
                <a:chOff x="5888679" y="2687869"/>
                <a:chExt cx="449683" cy="787898"/>
              </a:xfrm>
            </p:grpSpPr>
            <p:sp>
              <p:nvSpPr>
                <p:cNvPr id="837" name="Freeform: Shape 836">
                  <a:extLst>
                    <a:ext uri="{FF2B5EF4-FFF2-40B4-BE49-F238E27FC236}">
                      <a16:creationId xmlns:a16="http://schemas.microsoft.com/office/drawing/2014/main" id="{BFFED3C2-C010-4BB6-70C6-59E93203F9F3}"/>
                    </a:ext>
                  </a:extLst>
                </p:cNvPr>
                <p:cNvSpPr/>
                <p:nvPr/>
              </p:nvSpPr>
              <p:spPr>
                <a:xfrm>
                  <a:off x="6107182" y="2943939"/>
                  <a:ext cx="12687" cy="35766"/>
                </a:xfrm>
                <a:custGeom>
                  <a:avLst/>
                  <a:gdLst>
                    <a:gd name="connsiteX0" fmla="*/ 0 w 12687"/>
                    <a:gd name="connsiteY0" fmla="*/ 0 h 35766"/>
                    <a:gd name="connsiteX1" fmla="*/ 12687 w 12687"/>
                    <a:gd name="connsiteY1" fmla="*/ 0 h 35766"/>
                    <a:gd name="connsiteX2" fmla="*/ 12687 w 12687"/>
                    <a:gd name="connsiteY2" fmla="*/ 35766 h 35766"/>
                    <a:gd name="connsiteX3" fmla="*/ 0 w 12687"/>
                    <a:gd name="connsiteY3" fmla="*/ 35766 h 35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687" h="35766">
                      <a:moveTo>
                        <a:pt x="0" y="0"/>
                      </a:moveTo>
                      <a:lnTo>
                        <a:pt x="12687" y="0"/>
                      </a:lnTo>
                      <a:lnTo>
                        <a:pt x="12687" y="35766"/>
                      </a:lnTo>
                      <a:lnTo>
                        <a:pt x="0" y="357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38" name="Freeform: Shape 837">
                  <a:extLst>
                    <a:ext uri="{FF2B5EF4-FFF2-40B4-BE49-F238E27FC236}">
                      <a16:creationId xmlns:a16="http://schemas.microsoft.com/office/drawing/2014/main" id="{FE0997A9-E35A-9B23-210E-AF571213FA0C}"/>
                    </a:ext>
                  </a:extLst>
                </p:cNvPr>
                <p:cNvSpPr/>
                <p:nvPr/>
              </p:nvSpPr>
              <p:spPr>
                <a:xfrm>
                  <a:off x="6113526" y="2943939"/>
                  <a:ext cx="6343" cy="35766"/>
                </a:xfrm>
                <a:custGeom>
                  <a:avLst/>
                  <a:gdLst>
                    <a:gd name="connsiteX0" fmla="*/ 0 w 6343"/>
                    <a:gd name="connsiteY0" fmla="*/ 0 h 35766"/>
                    <a:gd name="connsiteX1" fmla="*/ 6344 w 6343"/>
                    <a:gd name="connsiteY1" fmla="*/ 0 h 35766"/>
                    <a:gd name="connsiteX2" fmla="*/ 6344 w 6343"/>
                    <a:gd name="connsiteY2" fmla="*/ 35766 h 35766"/>
                    <a:gd name="connsiteX3" fmla="*/ 0 w 6343"/>
                    <a:gd name="connsiteY3" fmla="*/ 35766 h 35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43" h="35766">
                      <a:moveTo>
                        <a:pt x="0" y="0"/>
                      </a:moveTo>
                      <a:lnTo>
                        <a:pt x="6344" y="0"/>
                      </a:lnTo>
                      <a:lnTo>
                        <a:pt x="6344" y="35766"/>
                      </a:lnTo>
                      <a:lnTo>
                        <a:pt x="0" y="35766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839" name="Graphic 3">
                  <a:extLst>
                    <a:ext uri="{FF2B5EF4-FFF2-40B4-BE49-F238E27FC236}">
                      <a16:creationId xmlns:a16="http://schemas.microsoft.com/office/drawing/2014/main" id="{607E8802-8C58-C5AF-94B5-AFABD1A9E75A}"/>
                    </a:ext>
                  </a:extLst>
                </p:cNvPr>
                <p:cNvGrpSpPr/>
                <p:nvPr/>
              </p:nvGrpSpPr>
              <p:grpSpPr>
                <a:xfrm>
                  <a:off x="6093810" y="2687869"/>
                  <a:ext cx="39426" cy="229304"/>
                  <a:chOff x="6093810" y="2687869"/>
                  <a:chExt cx="39426" cy="229304"/>
                </a:xfrm>
              </p:grpSpPr>
              <p:sp>
                <p:nvSpPr>
                  <p:cNvPr id="854" name="Freeform: Shape 853">
                    <a:extLst>
                      <a:ext uri="{FF2B5EF4-FFF2-40B4-BE49-F238E27FC236}">
                        <a16:creationId xmlns:a16="http://schemas.microsoft.com/office/drawing/2014/main" id="{9EE1415A-A10B-A92E-3936-F8ECF01F9F9A}"/>
                      </a:ext>
                    </a:extLst>
                  </p:cNvPr>
                  <p:cNvSpPr/>
                  <p:nvPr/>
                </p:nvSpPr>
                <p:spPr>
                  <a:xfrm>
                    <a:off x="6105324" y="2874521"/>
                    <a:ext cx="16402" cy="42652"/>
                  </a:xfrm>
                  <a:custGeom>
                    <a:avLst/>
                    <a:gdLst>
                      <a:gd name="connsiteX0" fmla="*/ 0 w 16402"/>
                      <a:gd name="connsiteY0" fmla="*/ 0 h 42652"/>
                      <a:gd name="connsiteX1" fmla="*/ 16402 w 16402"/>
                      <a:gd name="connsiteY1" fmla="*/ 0 h 42652"/>
                      <a:gd name="connsiteX2" fmla="*/ 16402 w 16402"/>
                      <a:gd name="connsiteY2" fmla="*/ 42653 h 42652"/>
                      <a:gd name="connsiteX3" fmla="*/ 0 w 16402"/>
                      <a:gd name="connsiteY3" fmla="*/ 42653 h 42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402" h="42652">
                        <a:moveTo>
                          <a:pt x="0" y="0"/>
                        </a:moveTo>
                        <a:lnTo>
                          <a:pt x="16402" y="0"/>
                        </a:lnTo>
                        <a:lnTo>
                          <a:pt x="16402" y="42653"/>
                        </a:lnTo>
                        <a:lnTo>
                          <a:pt x="0" y="4265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55" name="Freeform: Shape 854">
                    <a:extLst>
                      <a:ext uri="{FF2B5EF4-FFF2-40B4-BE49-F238E27FC236}">
                        <a16:creationId xmlns:a16="http://schemas.microsoft.com/office/drawing/2014/main" id="{2540D20E-0B2D-6BF4-F50B-68C2F82D4607}"/>
                      </a:ext>
                    </a:extLst>
                  </p:cNvPr>
                  <p:cNvSpPr/>
                  <p:nvPr/>
                </p:nvSpPr>
                <p:spPr>
                  <a:xfrm>
                    <a:off x="6113516" y="2874521"/>
                    <a:ext cx="8210" cy="42652"/>
                  </a:xfrm>
                  <a:custGeom>
                    <a:avLst/>
                    <a:gdLst>
                      <a:gd name="connsiteX0" fmla="*/ 0 w 8210"/>
                      <a:gd name="connsiteY0" fmla="*/ 0 h 42652"/>
                      <a:gd name="connsiteX1" fmla="*/ 8211 w 8210"/>
                      <a:gd name="connsiteY1" fmla="*/ 0 h 42652"/>
                      <a:gd name="connsiteX2" fmla="*/ 8211 w 8210"/>
                      <a:gd name="connsiteY2" fmla="*/ 42653 h 42652"/>
                      <a:gd name="connsiteX3" fmla="*/ 0 w 8210"/>
                      <a:gd name="connsiteY3" fmla="*/ 42653 h 42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10" h="42652">
                        <a:moveTo>
                          <a:pt x="0" y="0"/>
                        </a:moveTo>
                        <a:lnTo>
                          <a:pt x="8211" y="0"/>
                        </a:lnTo>
                        <a:lnTo>
                          <a:pt x="8211" y="42653"/>
                        </a:lnTo>
                        <a:lnTo>
                          <a:pt x="0" y="42653"/>
                        </a:lnTo>
                        <a:close/>
                      </a:path>
                    </a:pathLst>
                  </a:custGeom>
                  <a:solidFill>
                    <a:srgbClr val="CDCDC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56" name="Freeform: Shape 855">
                    <a:extLst>
                      <a:ext uri="{FF2B5EF4-FFF2-40B4-BE49-F238E27FC236}">
                        <a16:creationId xmlns:a16="http://schemas.microsoft.com/office/drawing/2014/main" id="{4450699F-AD3A-FF73-86A8-4F1404BA074F}"/>
                      </a:ext>
                    </a:extLst>
                  </p:cNvPr>
                  <p:cNvSpPr/>
                  <p:nvPr/>
                </p:nvSpPr>
                <p:spPr>
                  <a:xfrm>
                    <a:off x="6093810" y="2687888"/>
                    <a:ext cx="39426" cy="201853"/>
                  </a:xfrm>
                  <a:custGeom>
                    <a:avLst/>
                    <a:gdLst>
                      <a:gd name="connsiteX0" fmla="*/ 31431 w 39426"/>
                      <a:gd name="connsiteY0" fmla="*/ 11735 h 201853"/>
                      <a:gd name="connsiteX1" fmla="*/ 19373 w 39426"/>
                      <a:gd name="connsiteY1" fmla="*/ 0 h 201853"/>
                      <a:gd name="connsiteX2" fmla="*/ 7362 w 39426"/>
                      <a:gd name="connsiteY2" fmla="*/ 11763 h 201853"/>
                      <a:gd name="connsiteX3" fmla="*/ 27 w 39426"/>
                      <a:gd name="connsiteY3" fmla="*/ 179737 h 201853"/>
                      <a:gd name="connsiteX4" fmla="*/ 15658 w 39426"/>
                      <a:gd name="connsiteY4" fmla="*/ 201854 h 201853"/>
                      <a:gd name="connsiteX5" fmla="*/ 23850 w 39426"/>
                      <a:gd name="connsiteY5" fmla="*/ 201844 h 201853"/>
                      <a:gd name="connsiteX6" fmla="*/ 39394 w 39426"/>
                      <a:gd name="connsiteY6" fmla="*/ 179708 h 201853"/>
                      <a:gd name="connsiteX7" fmla="*/ 31431 w 39426"/>
                      <a:gd name="connsiteY7" fmla="*/ 11735 h 2018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426" h="201853">
                        <a:moveTo>
                          <a:pt x="31431" y="11735"/>
                        </a:moveTo>
                        <a:cubicBezTo>
                          <a:pt x="31117" y="5144"/>
                          <a:pt x="25774" y="-9"/>
                          <a:pt x="19373" y="0"/>
                        </a:cubicBezTo>
                        <a:cubicBezTo>
                          <a:pt x="12981" y="10"/>
                          <a:pt x="7647" y="5163"/>
                          <a:pt x="7362" y="11763"/>
                        </a:cubicBezTo>
                        <a:lnTo>
                          <a:pt x="27" y="179737"/>
                        </a:lnTo>
                        <a:cubicBezTo>
                          <a:pt x="-496" y="191710"/>
                          <a:pt x="6552" y="201863"/>
                          <a:pt x="15658" y="201854"/>
                        </a:cubicBezTo>
                        <a:lnTo>
                          <a:pt x="23850" y="201844"/>
                        </a:lnTo>
                        <a:cubicBezTo>
                          <a:pt x="32946" y="201844"/>
                          <a:pt x="39966" y="191672"/>
                          <a:pt x="39394" y="179708"/>
                        </a:cubicBezTo>
                        <a:lnTo>
                          <a:pt x="31431" y="11735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57" name="Freeform: Shape 856">
                    <a:extLst>
                      <a:ext uri="{FF2B5EF4-FFF2-40B4-BE49-F238E27FC236}">
                        <a16:creationId xmlns:a16="http://schemas.microsoft.com/office/drawing/2014/main" id="{6921093A-B70B-D170-B5E0-A1C37BBAC2EE}"/>
                      </a:ext>
                    </a:extLst>
                  </p:cNvPr>
                  <p:cNvSpPr/>
                  <p:nvPr/>
                </p:nvSpPr>
                <p:spPr>
                  <a:xfrm>
                    <a:off x="6093818" y="2687869"/>
                    <a:ext cx="19698" cy="201863"/>
                  </a:xfrm>
                  <a:custGeom>
                    <a:avLst/>
                    <a:gdLst>
                      <a:gd name="connsiteX0" fmla="*/ 19699 w 19698"/>
                      <a:gd name="connsiteY0" fmla="*/ 10 h 201863"/>
                      <a:gd name="connsiteX1" fmla="*/ 19699 w 19698"/>
                      <a:gd name="connsiteY1" fmla="*/ 201863 h 201863"/>
                      <a:gd name="connsiteX2" fmla="*/ 15631 w 19698"/>
                      <a:gd name="connsiteY2" fmla="*/ 201863 h 201863"/>
                      <a:gd name="connsiteX3" fmla="*/ 29 w 19698"/>
                      <a:gd name="connsiteY3" fmla="*/ 179746 h 201863"/>
                      <a:gd name="connsiteX4" fmla="*/ 7354 w 19698"/>
                      <a:gd name="connsiteY4" fmla="*/ 11811 h 201863"/>
                      <a:gd name="connsiteX5" fmla="*/ 19365 w 19698"/>
                      <a:gd name="connsiteY5" fmla="*/ 0 h 201863"/>
                      <a:gd name="connsiteX6" fmla="*/ 19699 w 19698"/>
                      <a:gd name="connsiteY6" fmla="*/ 0 h 201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698" h="201863">
                        <a:moveTo>
                          <a:pt x="19699" y="10"/>
                        </a:moveTo>
                        <a:lnTo>
                          <a:pt x="19699" y="201863"/>
                        </a:lnTo>
                        <a:lnTo>
                          <a:pt x="15631" y="201863"/>
                        </a:lnTo>
                        <a:cubicBezTo>
                          <a:pt x="6544" y="201863"/>
                          <a:pt x="-514" y="191757"/>
                          <a:pt x="29" y="179746"/>
                        </a:cubicBezTo>
                        <a:lnTo>
                          <a:pt x="7354" y="11811"/>
                        </a:lnTo>
                        <a:cubicBezTo>
                          <a:pt x="7630" y="5163"/>
                          <a:pt x="12983" y="0"/>
                          <a:pt x="19365" y="0"/>
                        </a:cubicBezTo>
                        <a:lnTo>
                          <a:pt x="19699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840" name="Graphic 3">
                  <a:extLst>
                    <a:ext uri="{FF2B5EF4-FFF2-40B4-BE49-F238E27FC236}">
                      <a16:creationId xmlns:a16="http://schemas.microsoft.com/office/drawing/2014/main" id="{7E5E77B4-8B9A-D711-678D-8CF622424986}"/>
                    </a:ext>
                  </a:extLst>
                </p:cNvPr>
                <p:cNvGrpSpPr/>
                <p:nvPr/>
              </p:nvGrpSpPr>
              <p:grpSpPr>
                <a:xfrm>
                  <a:off x="6121595" y="2928091"/>
                  <a:ext cx="216767" cy="100756"/>
                  <a:chOff x="6121595" y="2928091"/>
                  <a:chExt cx="216767" cy="100756"/>
                </a:xfrm>
              </p:grpSpPr>
              <p:sp>
                <p:nvSpPr>
                  <p:cNvPr id="850" name="Freeform: Shape 849">
                    <a:extLst>
                      <a:ext uri="{FF2B5EF4-FFF2-40B4-BE49-F238E27FC236}">
                        <a16:creationId xmlns:a16="http://schemas.microsoft.com/office/drawing/2014/main" id="{AD4CBEA2-D13A-4505-5EF1-665554DF3EFE}"/>
                      </a:ext>
                    </a:extLst>
                  </p:cNvPr>
                  <p:cNvSpPr/>
                  <p:nvPr/>
                </p:nvSpPr>
                <p:spPr>
                  <a:xfrm rot="6721043">
                    <a:off x="6136241" y="2922364"/>
                    <a:ext cx="16412" cy="42663"/>
                  </a:xfrm>
                  <a:custGeom>
                    <a:avLst/>
                    <a:gdLst>
                      <a:gd name="connsiteX0" fmla="*/ 0 w 16412"/>
                      <a:gd name="connsiteY0" fmla="*/ 0 h 42663"/>
                      <a:gd name="connsiteX1" fmla="*/ 16412 w 16412"/>
                      <a:gd name="connsiteY1" fmla="*/ 0 h 42663"/>
                      <a:gd name="connsiteX2" fmla="*/ 16412 w 16412"/>
                      <a:gd name="connsiteY2" fmla="*/ 42664 h 42663"/>
                      <a:gd name="connsiteX3" fmla="*/ 0 w 16412"/>
                      <a:gd name="connsiteY3" fmla="*/ 42664 h 42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412" h="42663">
                        <a:moveTo>
                          <a:pt x="0" y="0"/>
                        </a:moveTo>
                        <a:lnTo>
                          <a:pt x="16412" y="0"/>
                        </a:lnTo>
                        <a:lnTo>
                          <a:pt x="16412" y="42664"/>
                        </a:lnTo>
                        <a:lnTo>
                          <a:pt x="0" y="4266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51" name="Freeform: Shape 850">
                    <a:extLst>
                      <a:ext uri="{FF2B5EF4-FFF2-40B4-BE49-F238E27FC236}">
                        <a16:creationId xmlns:a16="http://schemas.microsoft.com/office/drawing/2014/main" id="{FF656DAF-A585-3CF2-478F-E28A144391BE}"/>
                      </a:ext>
                    </a:extLst>
                  </p:cNvPr>
                  <p:cNvSpPr/>
                  <p:nvPr/>
                </p:nvSpPr>
                <p:spPr>
                  <a:xfrm rot="6720724">
                    <a:off x="6138992" y="2926251"/>
                    <a:ext cx="8210" cy="42662"/>
                  </a:xfrm>
                  <a:custGeom>
                    <a:avLst/>
                    <a:gdLst>
                      <a:gd name="connsiteX0" fmla="*/ 0 w 8210"/>
                      <a:gd name="connsiteY0" fmla="*/ 0 h 42662"/>
                      <a:gd name="connsiteX1" fmla="*/ 8210 w 8210"/>
                      <a:gd name="connsiteY1" fmla="*/ 0 h 42662"/>
                      <a:gd name="connsiteX2" fmla="*/ 8210 w 8210"/>
                      <a:gd name="connsiteY2" fmla="*/ 42662 h 42662"/>
                      <a:gd name="connsiteX3" fmla="*/ 0 w 8210"/>
                      <a:gd name="connsiteY3" fmla="*/ 42662 h 42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10" h="42662">
                        <a:moveTo>
                          <a:pt x="0" y="0"/>
                        </a:moveTo>
                        <a:lnTo>
                          <a:pt x="8210" y="0"/>
                        </a:lnTo>
                        <a:lnTo>
                          <a:pt x="8210" y="42662"/>
                        </a:lnTo>
                        <a:lnTo>
                          <a:pt x="0" y="42662"/>
                        </a:lnTo>
                        <a:close/>
                      </a:path>
                    </a:pathLst>
                  </a:custGeom>
                  <a:solidFill>
                    <a:srgbClr val="CDCDC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52" name="Freeform: Shape 851">
                    <a:extLst>
                      <a:ext uri="{FF2B5EF4-FFF2-40B4-BE49-F238E27FC236}">
                        <a16:creationId xmlns:a16="http://schemas.microsoft.com/office/drawing/2014/main" id="{3EAAE643-30FE-E124-4568-90B6DA2B2CEF}"/>
                      </a:ext>
                    </a:extLst>
                  </p:cNvPr>
                  <p:cNvSpPr/>
                  <p:nvPr/>
                </p:nvSpPr>
                <p:spPr>
                  <a:xfrm>
                    <a:off x="6147809" y="2933565"/>
                    <a:ext cx="190540" cy="95282"/>
                  </a:xfrm>
                  <a:custGeom>
                    <a:avLst/>
                    <a:gdLst>
                      <a:gd name="connsiteX0" fmla="*/ 174295 w 190540"/>
                      <a:gd name="connsiteY0" fmla="*/ 94575 h 95282"/>
                      <a:gd name="connsiteX1" fmla="*/ 189687 w 190540"/>
                      <a:gd name="connsiteY1" fmla="*/ 87793 h 95282"/>
                      <a:gd name="connsiteX2" fmla="*/ 183287 w 190540"/>
                      <a:gd name="connsiteY2" fmla="*/ 72249 h 95282"/>
                      <a:gd name="connsiteX3" fmla="*/ 30315 w 190540"/>
                      <a:gd name="connsiteY3" fmla="*/ 2478 h 95282"/>
                      <a:gd name="connsiteX4" fmla="*/ 3950 w 190540"/>
                      <a:gd name="connsiteY4" fmla="*/ 8679 h 95282"/>
                      <a:gd name="connsiteX5" fmla="*/ 883 w 190540"/>
                      <a:gd name="connsiteY5" fmla="*/ 16280 h 95282"/>
                      <a:gd name="connsiteX6" fmla="*/ 15580 w 190540"/>
                      <a:gd name="connsiteY6" fmla="*/ 38997 h 95282"/>
                      <a:gd name="connsiteX7" fmla="*/ 174295 w 190540"/>
                      <a:gd name="connsiteY7" fmla="*/ 94575 h 95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0540" h="95282">
                        <a:moveTo>
                          <a:pt x="174295" y="94575"/>
                        </a:moveTo>
                        <a:cubicBezTo>
                          <a:pt x="180524" y="96756"/>
                          <a:pt x="187296" y="93727"/>
                          <a:pt x="189687" y="87793"/>
                        </a:cubicBezTo>
                        <a:cubicBezTo>
                          <a:pt x="192078" y="81859"/>
                          <a:pt x="189287" y="74992"/>
                          <a:pt x="183287" y="72249"/>
                        </a:cubicBezTo>
                        <a:lnTo>
                          <a:pt x="30315" y="2478"/>
                        </a:lnTo>
                        <a:cubicBezTo>
                          <a:pt x="19418" y="-2494"/>
                          <a:pt x="7360" y="240"/>
                          <a:pt x="3950" y="8679"/>
                        </a:cubicBezTo>
                        <a:lnTo>
                          <a:pt x="883" y="16280"/>
                        </a:lnTo>
                        <a:cubicBezTo>
                          <a:pt x="-2527" y="24719"/>
                          <a:pt x="4274" y="35034"/>
                          <a:pt x="15580" y="38997"/>
                        </a:cubicBezTo>
                        <a:lnTo>
                          <a:pt x="174295" y="94575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53" name="Freeform: Shape 852">
                    <a:extLst>
                      <a:ext uri="{FF2B5EF4-FFF2-40B4-BE49-F238E27FC236}">
                        <a16:creationId xmlns:a16="http://schemas.microsoft.com/office/drawing/2014/main" id="{E387F734-7D36-8B30-17F4-96B7814B5286}"/>
                      </a:ext>
                    </a:extLst>
                  </p:cNvPr>
                  <p:cNvSpPr/>
                  <p:nvPr/>
                </p:nvSpPr>
                <p:spPr>
                  <a:xfrm>
                    <a:off x="6150244" y="2933561"/>
                    <a:ext cx="188117" cy="88110"/>
                  </a:xfrm>
                  <a:custGeom>
                    <a:avLst/>
                    <a:gdLst>
                      <a:gd name="connsiteX0" fmla="*/ 187138 w 188117"/>
                      <a:gd name="connsiteY0" fmla="*/ 88111 h 88110"/>
                      <a:gd name="connsiteX1" fmla="*/ 0 w 188117"/>
                      <a:gd name="connsiteY1" fmla="*/ 12444 h 88110"/>
                      <a:gd name="connsiteX2" fmla="*/ 1524 w 188117"/>
                      <a:gd name="connsiteY2" fmla="*/ 8672 h 88110"/>
                      <a:gd name="connsiteX3" fmla="*/ 27880 w 188117"/>
                      <a:gd name="connsiteY3" fmla="*/ 2500 h 88110"/>
                      <a:gd name="connsiteX4" fmla="*/ 180822 w 188117"/>
                      <a:gd name="connsiteY4" fmla="*/ 72242 h 88110"/>
                      <a:gd name="connsiteX5" fmla="*/ 187262 w 188117"/>
                      <a:gd name="connsiteY5" fmla="*/ 87797 h 88110"/>
                      <a:gd name="connsiteX6" fmla="*/ 187138 w 188117"/>
                      <a:gd name="connsiteY6" fmla="*/ 88111 h 88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8117" h="88110">
                        <a:moveTo>
                          <a:pt x="187138" y="88111"/>
                        </a:moveTo>
                        <a:lnTo>
                          <a:pt x="0" y="12444"/>
                        </a:lnTo>
                        <a:lnTo>
                          <a:pt x="1524" y="8672"/>
                        </a:lnTo>
                        <a:cubicBezTo>
                          <a:pt x="4934" y="243"/>
                          <a:pt x="16954" y="-2510"/>
                          <a:pt x="27880" y="2500"/>
                        </a:cubicBezTo>
                        <a:lnTo>
                          <a:pt x="180822" y="72242"/>
                        </a:lnTo>
                        <a:cubicBezTo>
                          <a:pt x="186890" y="74986"/>
                          <a:pt x="189652" y="81891"/>
                          <a:pt x="187262" y="87797"/>
                        </a:cubicBezTo>
                        <a:lnTo>
                          <a:pt x="187138" y="88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841" name="Graphic 3">
                  <a:extLst>
                    <a:ext uri="{FF2B5EF4-FFF2-40B4-BE49-F238E27FC236}">
                      <a16:creationId xmlns:a16="http://schemas.microsoft.com/office/drawing/2014/main" id="{F74D9039-0A73-5C51-1146-D0C6FCDF3287}"/>
                    </a:ext>
                  </a:extLst>
                </p:cNvPr>
                <p:cNvGrpSpPr/>
                <p:nvPr/>
              </p:nvGrpSpPr>
              <p:grpSpPr>
                <a:xfrm>
                  <a:off x="5888679" y="2928242"/>
                  <a:ext cx="216707" cy="100605"/>
                  <a:chOff x="5888679" y="2928242"/>
                  <a:chExt cx="216707" cy="100605"/>
                </a:xfrm>
              </p:grpSpPr>
              <p:sp>
                <p:nvSpPr>
                  <p:cNvPr id="846" name="Freeform: Shape 845">
                    <a:extLst>
                      <a:ext uri="{FF2B5EF4-FFF2-40B4-BE49-F238E27FC236}">
                        <a16:creationId xmlns:a16="http://schemas.microsoft.com/office/drawing/2014/main" id="{7E660419-A151-A9FC-AD52-EB0B555803E8}"/>
                      </a:ext>
                    </a:extLst>
                  </p:cNvPr>
                  <p:cNvSpPr/>
                  <p:nvPr/>
                </p:nvSpPr>
                <p:spPr>
                  <a:xfrm rot="4078957">
                    <a:off x="6074332" y="2922518"/>
                    <a:ext cx="16412" cy="42654"/>
                  </a:xfrm>
                  <a:custGeom>
                    <a:avLst/>
                    <a:gdLst>
                      <a:gd name="connsiteX0" fmla="*/ 0 w 16412"/>
                      <a:gd name="connsiteY0" fmla="*/ 0 h 42654"/>
                      <a:gd name="connsiteX1" fmla="*/ 16412 w 16412"/>
                      <a:gd name="connsiteY1" fmla="*/ 0 h 42654"/>
                      <a:gd name="connsiteX2" fmla="*/ 16412 w 16412"/>
                      <a:gd name="connsiteY2" fmla="*/ 42654 h 42654"/>
                      <a:gd name="connsiteX3" fmla="*/ 0 w 16412"/>
                      <a:gd name="connsiteY3" fmla="*/ 42654 h 42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412" h="42654">
                        <a:moveTo>
                          <a:pt x="0" y="0"/>
                        </a:moveTo>
                        <a:lnTo>
                          <a:pt x="16412" y="0"/>
                        </a:lnTo>
                        <a:lnTo>
                          <a:pt x="16412" y="42654"/>
                        </a:lnTo>
                        <a:lnTo>
                          <a:pt x="0" y="4265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47" name="Freeform: Shape 846">
                    <a:extLst>
                      <a:ext uri="{FF2B5EF4-FFF2-40B4-BE49-F238E27FC236}">
                        <a16:creationId xmlns:a16="http://schemas.microsoft.com/office/drawing/2014/main" id="{7AD6DB10-ECFA-5405-2E0B-FA9FAAE83711}"/>
                      </a:ext>
                    </a:extLst>
                  </p:cNvPr>
                  <p:cNvSpPr/>
                  <p:nvPr/>
                </p:nvSpPr>
                <p:spPr>
                  <a:xfrm rot="4079276">
                    <a:off x="6079833" y="2926147"/>
                    <a:ext cx="8210" cy="42652"/>
                  </a:xfrm>
                  <a:custGeom>
                    <a:avLst/>
                    <a:gdLst>
                      <a:gd name="connsiteX0" fmla="*/ 0 w 8210"/>
                      <a:gd name="connsiteY0" fmla="*/ 0 h 42652"/>
                      <a:gd name="connsiteX1" fmla="*/ 8210 w 8210"/>
                      <a:gd name="connsiteY1" fmla="*/ 0 h 42652"/>
                      <a:gd name="connsiteX2" fmla="*/ 8210 w 8210"/>
                      <a:gd name="connsiteY2" fmla="*/ 42653 h 42652"/>
                      <a:gd name="connsiteX3" fmla="*/ 0 w 8210"/>
                      <a:gd name="connsiteY3" fmla="*/ 42653 h 42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10" h="42652">
                        <a:moveTo>
                          <a:pt x="0" y="0"/>
                        </a:moveTo>
                        <a:lnTo>
                          <a:pt x="8210" y="0"/>
                        </a:lnTo>
                        <a:lnTo>
                          <a:pt x="8210" y="42653"/>
                        </a:lnTo>
                        <a:lnTo>
                          <a:pt x="0" y="42653"/>
                        </a:lnTo>
                        <a:close/>
                      </a:path>
                    </a:pathLst>
                  </a:custGeom>
                  <a:solidFill>
                    <a:srgbClr val="CDCDC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48" name="Freeform: Shape 847">
                    <a:extLst>
                      <a:ext uri="{FF2B5EF4-FFF2-40B4-BE49-F238E27FC236}">
                        <a16:creationId xmlns:a16="http://schemas.microsoft.com/office/drawing/2014/main" id="{412F82B6-86D8-D068-5A1D-6692DAD9362E}"/>
                      </a:ext>
                    </a:extLst>
                  </p:cNvPr>
                  <p:cNvSpPr/>
                  <p:nvPr/>
                </p:nvSpPr>
                <p:spPr>
                  <a:xfrm>
                    <a:off x="5888701" y="2933565"/>
                    <a:ext cx="190550" cy="95282"/>
                  </a:xfrm>
                  <a:custGeom>
                    <a:avLst/>
                    <a:gdLst>
                      <a:gd name="connsiteX0" fmla="*/ 16246 w 190550"/>
                      <a:gd name="connsiteY0" fmla="*/ 94575 h 95282"/>
                      <a:gd name="connsiteX1" fmla="*/ 853 w 190550"/>
                      <a:gd name="connsiteY1" fmla="*/ 87793 h 95282"/>
                      <a:gd name="connsiteX2" fmla="*/ 7254 w 190550"/>
                      <a:gd name="connsiteY2" fmla="*/ 72249 h 95282"/>
                      <a:gd name="connsiteX3" fmla="*/ 160235 w 190550"/>
                      <a:gd name="connsiteY3" fmla="*/ 2478 h 95282"/>
                      <a:gd name="connsiteX4" fmla="*/ 186600 w 190550"/>
                      <a:gd name="connsiteY4" fmla="*/ 8679 h 95282"/>
                      <a:gd name="connsiteX5" fmla="*/ 189667 w 190550"/>
                      <a:gd name="connsiteY5" fmla="*/ 16280 h 95282"/>
                      <a:gd name="connsiteX6" fmla="*/ 174970 w 190550"/>
                      <a:gd name="connsiteY6" fmla="*/ 38997 h 95282"/>
                      <a:gd name="connsiteX7" fmla="*/ 16246 w 190550"/>
                      <a:gd name="connsiteY7" fmla="*/ 94575 h 95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0550" h="95282">
                        <a:moveTo>
                          <a:pt x="16246" y="94575"/>
                        </a:moveTo>
                        <a:cubicBezTo>
                          <a:pt x="10016" y="96756"/>
                          <a:pt x="3244" y="93727"/>
                          <a:pt x="853" y="87793"/>
                        </a:cubicBezTo>
                        <a:cubicBezTo>
                          <a:pt x="-1538" y="81859"/>
                          <a:pt x="1253" y="74992"/>
                          <a:pt x="7254" y="72249"/>
                        </a:cubicBezTo>
                        <a:lnTo>
                          <a:pt x="160235" y="2478"/>
                        </a:lnTo>
                        <a:cubicBezTo>
                          <a:pt x="171132" y="-2494"/>
                          <a:pt x="183190" y="240"/>
                          <a:pt x="186600" y="8679"/>
                        </a:cubicBezTo>
                        <a:lnTo>
                          <a:pt x="189667" y="16280"/>
                        </a:lnTo>
                        <a:cubicBezTo>
                          <a:pt x="193077" y="24719"/>
                          <a:pt x="186276" y="35034"/>
                          <a:pt x="174970" y="38997"/>
                        </a:cubicBezTo>
                        <a:lnTo>
                          <a:pt x="16246" y="94575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49" name="Freeform: Shape 848">
                    <a:extLst>
                      <a:ext uri="{FF2B5EF4-FFF2-40B4-BE49-F238E27FC236}">
                        <a16:creationId xmlns:a16="http://schemas.microsoft.com/office/drawing/2014/main" id="{0E7C4470-47DF-014A-F001-8B508339B88E}"/>
                      </a:ext>
                    </a:extLst>
                  </p:cNvPr>
                  <p:cNvSpPr/>
                  <p:nvPr/>
                </p:nvSpPr>
                <p:spPr>
                  <a:xfrm>
                    <a:off x="5888679" y="2933561"/>
                    <a:ext cx="188117" cy="88110"/>
                  </a:xfrm>
                  <a:custGeom>
                    <a:avLst/>
                    <a:gdLst>
                      <a:gd name="connsiteX0" fmla="*/ 980 w 188117"/>
                      <a:gd name="connsiteY0" fmla="*/ 88111 h 88110"/>
                      <a:gd name="connsiteX1" fmla="*/ 188118 w 188117"/>
                      <a:gd name="connsiteY1" fmla="*/ 12444 h 88110"/>
                      <a:gd name="connsiteX2" fmla="*/ 186594 w 188117"/>
                      <a:gd name="connsiteY2" fmla="*/ 8672 h 88110"/>
                      <a:gd name="connsiteX3" fmla="*/ 160238 w 188117"/>
                      <a:gd name="connsiteY3" fmla="*/ 2500 h 88110"/>
                      <a:gd name="connsiteX4" fmla="*/ 7295 w 188117"/>
                      <a:gd name="connsiteY4" fmla="*/ 72242 h 88110"/>
                      <a:gd name="connsiteX5" fmla="*/ 857 w 188117"/>
                      <a:gd name="connsiteY5" fmla="*/ 87797 h 88110"/>
                      <a:gd name="connsiteX6" fmla="*/ 980 w 188117"/>
                      <a:gd name="connsiteY6" fmla="*/ 88111 h 88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8117" h="88110">
                        <a:moveTo>
                          <a:pt x="980" y="88111"/>
                        </a:moveTo>
                        <a:lnTo>
                          <a:pt x="188118" y="12444"/>
                        </a:lnTo>
                        <a:lnTo>
                          <a:pt x="186594" y="8672"/>
                        </a:lnTo>
                        <a:cubicBezTo>
                          <a:pt x="183184" y="243"/>
                          <a:pt x="171163" y="-2510"/>
                          <a:pt x="160238" y="2500"/>
                        </a:cubicBezTo>
                        <a:lnTo>
                          <a:pt x="7295" y="72242"/>
                        </a:lnTo>
                        <a:cubicBezTo>
                          <a:pt x="1228" y="74986"/>
                          <a:pt x="-1534" y="81891"/>
                          <a:pt x="857" y="87797"/>
                        </a:cubicBezTo>
                        <a:lnTo>
                          <a:pt x="980" y="88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842" name="Freeform: Shape 841">
                  <a:extLst>
                    <a:ext uri="{FF2B5EF4-FFF2-40B4-BE49-F238E27FC236}">
                      <a16:creationId xmlns:a16="http://schemas.microsoft.com/office/drawing/2014/main" id="{85B29BD2-E737-7204-791F-90E596C494C4}"/>
                    </a:ext>
                  </a:extLst>
                </p:cNvPr>
                <p:cNvSpPr/>
                <p:nvPr/>
              </p:nvSpPr>
              <p:spPr>
                <a:xfrm>
                  <a:off x="6088541" y="2968037"/>
                  <a:ext cx="49939" cy="507730"/>
                </a:xfrm>
                <a:custGeom>
                  <a:avLst/>
                  <a:gdLst>
                    <a:gd name="connsiteX0" fmla="*/ 49940 w 49939"/>
                    <a:gd name="connsiteY0" fmla="*/ 507730 h 507730"/>
                    <a:gd name="connsiteX1" fmla="*/ 0 w 49939"/>
                    <a:gd name="connsiteY1" fmla="*/ 507730 h 507730"/>
                    <a:gd name="connsiteX2" fmla="*/ 12211 w 49939"/>
                    <a:gd name="connsiteY2" fmla="*/ 12487 h 507730"/>
                    <a:gd name="connsiteX3" fmla="*/ 24965 w 49939"/>
                    <a:gd name="connsiteY3" fmla="*/ 0 h 507730"/>
                    <a:gd name="connsiteX4" fmla="*/ 37719 w 49939"/>
                    <a:gd name="connsiteY4" fmla="*/ 12487 h 507730"/>
                    <a:gd name="connsiteX5" fmla="*/ 49940 w 49939"/>
                    <a:gd name="connsiteY5" fmla="*/ 507730 h 50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939" h="507730">
                      <a:moveTo>
                        <a:pt x="49940" y="507730"/>
                      </a:moveTo>
                      <a:lnTo>
                        <a:pt x="0" y="507730"/>
                      </a:lnTo>
                      <a:lnTo>
                        <a:pt x="12211" y="12487"/>
                      </a:lnTo>
                      <a:cubicBezTo>
                        <a:pt x="12344" y="5563"/>
                        <a:pt x="18050" y="0"/>
                        <a:pt x="24965" y="0"/>
                      </a:cubicBezTo>
                      <a:cubicBezTo>
                        <a:pt x="31890" y="0"/>
                        <a:pt x="37586" y="5563"/>
                        <a:pt x="37719" y="12487"/>
                      </a:cubicBezTo>
                      <a:lnTo>
                        <a:pt x="49940" y="5077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43" name="Freeform: Shape 842">
                  <a:extLst>
                    <a:ext uri="{FF2B5EF4-FFF2-40B4-BE49-F238E27FC236}">
                      <a16:creationId xmlns:a16="http://schemas.microsoft.com/office/drawing/2014/main" id="{E50E6BC5-31DD-7F44-8DBD-C6E27EF1A834}"/>
                    </a:ext>
                  </a:extLst>
                </p:cNvPr>
                <p:cNvSpPr/>
                <p:nvPr/>
              </p:nvSpPr>
              <p:spPr>
                <a:xfrm>
                  <a:off x="6113516" y="2968037"/>
                  <a:ext cx="24965" cy="507730"/>
                </a:xfrm>
                <a:custGeom>
                  <a:avLst/>
                  <a:gdLst>
                    <a:gd name="connsiteX0" fmla="*/ 24965 w 24965"/>
                    <a:gd name="connsiteY0" fmla="*/ 507730 h 507730"/>
                    <a:gd name="connsiteX1" fmla="*/ 0 w 24965"/>
                    <a:gd name="connsiteY1" fmla="*/ 507730 h 507730"/>
                    <a:gd name="connsiteX2" fmla="*/ 0 w 24965"/>
                    <a:gd name="connsiteY2" fmla="*/ 0 h 507730"/>
                    <a:gd name="connsiteX3" fmla="*/ 12754 w 24965"/>
                    <a:gd name="connsiteY3" fmla="*/ 12487 h 507730"/>
                    <a:gd name="connsiteX4" fmla="*/ 24965 w 24965"/>
                    <a:gd name="connsiteY4" fmla="*/ 507730 h 50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965" h="507730">
                      <a:moveTo>
                        <a:pt x="24965" y="507730"/>
                      </a:moveTo>
                      <a:lnTo>
                        <a:pt x="0" y="507730"/>
                      </a:lnTo>
                      <a:lnTo>
                        <a:pt x="0" y="0"/>
                      </a:lnTo>
                      <a:cubicBezTo>
                        <a:pt x="6925" y="0"/>
                        <a:pt x="12621" y="5563"/>
                        <a:pt x="12754" y="12487"/>
                      </a:cubicBezTo>
                      <a:lnTo>
                        <a:pt x="24965" y="507730"/>
                      </a:lnTo>
                      <a:close/>
                    </a:path>
                  </a:pathLst>
                </a:custGeom>
                <a:solidFill>
                  <a:srgbClr val="ECECE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44" name="Freeform: Shape 843">
                  <a:extLst>
                    <a:ext uri="{FF2B5EF4-FFF2-40B4-BE49-F238E27FC236}">
                      <a16:creationId xmlns:a16="http://schemas.microsoft.com/office/drawing/2014/main" id="{1DEC0F60-965F-9064-BED4-EC43B3DE9B71}"/>
                    </a:ext>
                  </a:extLst>
                </p:cNvPr>
                <p:cNvSpPr/>
                <p:nvPr/>
              </p:nvSpPr>
              <p:spPr>
                <a:xfrm>
                  <a:off x="6091237" y="2906563"/>
                  <a:ext cx="44567" cy="44567"/>
                </a:xfrm>
                <a:custGeom>
                  <a:avLst/>
                  <a:gdLst>
                    <a:gd name="connsiteX0" fmla="*/ 44567 w 44567"/>
                    <a:gd name="connsiteY0" fmla="*/ 22279 h 44567"/>
                    <a:gd name="connsiteX1" fmla="*/ 22279 w 44567"/>
                    <a:gd name="connsiteY1" fmla="*/ 44567 h 44567"/>
                    <a:gd name="connsiteX2" fmla="*/ 0 w 44567"/>
                    <a:gd name="connsiteY2" fmla="*/ 22279 h 44567"/>
                    <a:gd name="connsiteX3" fmla="*/ 22279 w 44567"/>
                    <a:gd name="connsiteY3" fmla="*/ 0 h 44567"/>
                    <a:gd name="connsiteX4" fmla="*/ 44567 w 44567"/>
                    <a:gd name="connsiteY4" fmla="*/ 22279 h 445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67" h="44567">
                      <a:moveTo>
                        <a:pt x="44567" y="22279"/>
                      </a:moveTo>
                      <a:cubicBezTo>
                        <a:pt x="44567" y="34585"/>
                        <a:pt x="34595" y="44567"/>
                        <a:pt x="22279" y="44567"/>
                      </a:cubicBezTo>
                      <a:cubicBezTo>
                        <a:pt x="9973" y="44567"/>
                        <a:pt x="0" y="34585"/>
                        <a:pt x="0" y="22279"/>
                      </a:cubicBezTo>
                      <a:cubicBezTo>
                        <a:pt x="0" y="9973"/>
                        <a:pt x="9973" y="0"/>
                        <a:pt x="22279" y="0"/>
                      </a:cubicBezTo>
                      <a:cubicBezTo>
                        <a:pt x="34595" y="0"/>
                        <a:pt x="44567" y="9973"/>
                        <a:pt x="44567" y="22279"/>
                      </a:cubicBezTo>
                      <a:close/>
                    </a:path>
                  </a:pathLst>
                </a:custGeom>
                <a:solidFill>
                  <a:srgbClr val="4947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45" name="Freeform: Shape 844">
                  <a:extLst>
                    <a:ext uri="{FF2B5EF4-FFF2-40B4-BE49-F238E27FC236}">
                      <a16:creationId xmlns:a16="http://schemas.microsoft.com/office/drawing/2014/main" id="{B1E733E0-EF86-2670-99B4-A82307866CAC}"/>
                    </a:ext>
                  </a:extLst>
                </p:cNvPr>
                <p:cNvSpPr/>
                <p:nvPr/>
              </p:nvSpPr>
              <p:spPr>
                <a:xfrm>
                  <a:off x="6100238" y="2915554"/>
                  <a:ext cx="26574" cy="26574"/>
                </a:xfrm>
                <a:custGeom>
                  <a:avLst/>
                  <a:gdLst>
                    <a:gd name="connsiteX0" fmla="*/ 26575 w 26574"/>
                    <a:gd name="connsiteY0" fmla="*/ 13287 h 26574"/>
                    <a:gd name="connsiteX1" fmla="*/ 13287 w 26574"/>
                    <a:gd name="connsiteY1" fmla="*/ 26575 h 26574"/>
                    <a:gd name="connsiteX2" fmla="*/ 0 w 26574"/>
                    <a:gd name="connsiteY2" fmla="*/ 13287 h 26574"/>
                    <a:gd name="connsiteX3" fmla="*/ 13287 w 26574"/>
                    <a:gd name="connsiteY3" fmla="*/ 0 h 26574"/>
                    <a:gd name="connsiteX4" fmla="*/ 26575 w 26574"/>
                    <a:gd name="connsiteY4" fmla="*/ 13287 h 26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574" h="26574">
                      <a:moveTo>
                        <a:pt x="26575" y="13287"/>
                      </a:moveTo>
                      <a:cubicBezTo>
                        <a:pt x="26575" y="20631"/>
                        <a:pt x="20622" y="26575"/>
                        <a:pt x="13287" y="26575"/>
                      </a:cubicBezTo>
                      <a:cubicBezTo>
                        <a:pt x="5953" y="26575"/>
                        <a:pt x="0" y="20622"/>
                        <a:pt x="0" y="13287"/>
                      </a:cubicBezTo>
                      <a:cubicBezTo>
                        <a:pt x="0" y="5953"/>
                        <a:pt x="5944" y="0"/>
                        <a:pt x="13287" y="0"/>
                      </a:cubicBezTo>
                      <a:cubicBezTo>
                        <a:pt x="20622" y="0"/>
                        <a:pt x="26575" y="5953"/>
                        <a:pt x="26575" y="13287"/>
                      </a:cubicBezTo>
                      <a:close/>
                    </a:path>
                  </a:pathLst>
                </a:custGeom>
                <a:solidFill>
                  <a:srgbClr val="494748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499" name="Graphic 3">
                <a:extLst>
                  <a:ext uri="{FF2B5EF4-FFF2-40B4-BE49-F238E27FC236}">
                    <a16:creationId xmlns:a16="http://schemas.microsoft.com/office/drawing/2014/main" id="{87E13A4C-A269-66D4-A7B7-F9AF37EFA122}"/>
                  </a:ext>
                </a:extLst>
              </p:cNvPr>
              <p:cNvGrpSpPr/>
              <p:nvPr/>
            </p:nvGrpSpPr>
            <p:grpSpPr>
              <a:xfrm>
                <a:off x="4444565" y="2687869"/>
                <a:ext cx="449677" cy="787898"/>
                <a:chOff x="4444565" y="2687869"/>
                <a:chExt cx="449677" cy="787898"/>
              </a:xfrm>
            </p:grpSpPr>
            <p:sp>
              <p:nvSpPr>
                <p:cNvPr id="816" name="Freeform: Shape 815">
                  <a:extLst>
                    <a:ext uri="{FF2B5EF4-FFF2-40B4-BE49-F238E27FC236}">
                      <a16:creationId xmlns:a16="http://schemas.microsoft.com/office/drawing/2014/main" id="{47C189BA-AB8E-ABC6-BF4F-C2FF55EFF35D}"/>
                    </a:ext>
                  </a:extLst>
                </p:cNvPr>
                <p:cNvSpPr/>
                <p:nvPr/>
              </p:nvSpPr>
              <p:spPr>
                <a:xfrm>
                  <a:off x="4663059" y="2943939"/>
                  <a:ext cx="12687" cy="35766"/>
                </a:xfrm>
                <a:custGeom>
                  <a:avLst/>
                  <a:gdLst>
                    <a:gd name="connsiteX0" fmla="*/ 0 w 12687"/>
                    <a:gd name="connsiteY0" fmla="*/ 0 h 35766"/>
                    <a:gd name="connsiteX1" fmla="*/ 12687 w 12687"/>
                    <a:gd name="connsiteY1" fmla="*/ 0 h 35766"/>
                    <a:gd name="connsiteX2" fmla="*/ 12687 w 12687"/>
                    <a:gd name="connsiteY2" fmla="*/ 35766 h 35766"/>
                    <a:gd name="connsiteX3" fmla="*/ 0 w 12687"/>
                    <a:gd name="connsiteY3" fmla="*/ 35766 h 35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687" h="35766">
                      <a:moveTo>
                        <a:pt x="0" y="0"/>
                      </a:moveTo>
                      <a:lnTo>
                        <a:pt x="12687" y="0"/>
                      </a:lnTo>
                      <a:lnTo>
                        <a:pt x="12687" y="35766"/>
                      </a:lnTo>
                      <a:lnTo>
                        <a:pt x="0" y="357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17" name="Freeform: Shape 816">
                  <a:extLst>
                    <a:ext uri="{FF2B5EF4-FFF2-40B4-BE49-F238E27FC236}">
                      <a16:creationId xmlns:a16="http://schemas.microsoft.com/office/drawing/2014/main" id="{D8FD7A19-1B65-F17D-2067-24F816618581}"/>
                    </a:ext>
                  </a:extLst>
                </p:cNvPr>
                <p:cNvSpPr/>
                <p:nvPr/>
              </p:nvSpPr>
              <p:spPr>
                <a:xfrm>
                  <a:off x="4669402" y="2943939"/>
                  <a:ext cx="6343" cy="35766"/>
                </a:xfrm>
                <a:custGeom>
                  <a:avLst/>
                  <a:gdLst>
                    <a:gd name="connsiteX0" fmla="*/ 0 w 6343"/>
                    <a:gd name="connsiteY0" fmla="*/ 0 h 35766"/>
                    <a:gd name="connsiteX1" fmla="*/ 6344 w 6343"/>
                    <a:gd name="connsiteY1" fmla="*/ 0 h 35766"/>
                    <a:gd name="connsiteX2" fmla="*/ 6344 w 6343"/>
                    <a:gd name="connsiteY2" fmla="*/ 35766 h 35766"/>
                    <a:gd name="connsiteX3" fmla="*/ 0 w 6343"/>
                    <a:gd name="connsiteY3" fmla="*/ 35766 h 35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43" h="35766">
                      <a:moveTo>
                        <a:pt x="0" y="0"/>
                      </a:moveTo>
                      <a:lnTo>
                        <a:pt x="6344" y="0"/>
                      </a:lnTo>
                      <a:lnTo>
                        <a:pt x="6344" y="35766"/>
                      </a:lnTo>
                      <a:lnTo>
                        <a:pt x="0" y="35766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818" name="Graphic 3">
                  <a:extLst>
                    <a:ext uri="{FF2B5EF4-FFF2-40B4-BE49-F238E27FC236}">
                      <a16:creationId xmlns:a16="http://schemas.microsoft.com/office/drawing/2014/main" id="{EFBC0E42-F96C-E19F-8732-44D931D66783}"/>
                    </a:ext>
                  </a:extLst>
                </p:cNvPr>
                <p:cNvGrpSpPr/>
                <p:nvPr/>
              </p:nvGrpSpPr>
              <p:grpSpPr>
                <a:xfrm>
                  <a:off x="4649694" y="2687869"/>
                  <a:ext cx="39428" cy="229304"/>
                  <a:chOff x="4649694" y="2687869"/>
                  <a:chExt cx="39428" cy="229304"/>
                </a:xfrm>
              </p:grpSpPr>
              <p:sp>
                <p:nvSpPr>
                  <p:cNvPr id="833" name="Freeform: Shape 832">
                    <a:extLst>
                      <a:ext uri="{FF2B5EF4-FFF2-40B4-BE49-F238E27FC236}">
                        <a16:creationId xmlns:a16="http://schemas.microsoft.com/office/drawing/2014/main" id="{094E2EE4-9D47-DA7C-A3D0-4E78452AAF48}"/>
                      </a:ext>
                    </a:extLst>
                  </p:cNvPr>
                  <p:cNvSpPr/>
                  <p:nvPr/>
                </p:nvSpPr>
                <p:spPr>
                  <a:xfrm>
                    <a:off x="4661201" y="2874521"/>
                    <a:ext cx="16402" cy="42652"/>
                  </a:xfrm>
                  <a:custGeom>
                    <a:avLst/>
                    <a:gdLst>
                      <a:gd name="connsiteX0" fmla="*/ 0 w 16402"/>
                      <a:gd name="connsiteY0" fmla="*/ 0 h 42652"/>
                      <a:gd name="connsiteX1" fmla="*/ 16402 w 16402"/>
                      <a:gd name="connsiteY1" fmla="*/ 0 h 42652"/>
                      <a:gd name="connsiteX2" fmla="*/ 16402 w 16402"/>
                      <a:gd name="connsiteY2" fmla="*/ 42653 h 42652"/>
                      <a:gd name="connsiteX3" fmla="*/ 0 w 16402"/>
                      <a:gd name="connsiteY3" fmla="*/ 42653 h 42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402" h="42652">
                        <a:moveTo>
                          <a:pt x="0" y="0"/>
                        </a:moveTo>
                        <a:lnTo>
                          <a:pt x="16402" y="0"/>
                        </a:lnTo>
                        <a:lnTo>
                          <a:pt x="16402" y="42653"/>
                        </a:lnTo>
                        <a:lnTo>
                          <a:pt x="0" y="4265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34" name="Freeform: Shape 833">
                    <a:extLst>
                      <a:ext uri="{FF2B5EF4-FFF2-40B4-BE49-F238E27FC236}">
                        <a16:creationId xmlns:a16="http://schemas.microsoft.com/office/drawing/2014/main" id="{1ECBFB6B-14CA-0A52-97FE-2DFBF03EB555}"/>
                      </a:ext>
                    </a:extLst>
                  </p:cNvPr>
                  <p:cNvSpPr/>
                  <p:nvPr/>
                </p:nvSpPr>
                <p:spPr>
                  <a:xfrm>
                    <a:off x="4669393" y="2874521"/>
                    <a:ext cx="8210" cy="42652"/>
                  </a:xfrm>
                  <a:custGeom>
                    <a:avLst/>
                    <a:gdLst>
                      <a:gd name="connsiteX0" fmla="*/ 0 w 8210"/>
                      <a:gd name="connsiteY0" fmla="*/ 0 h 42652"/>
                      <a:gd name="connsiteX1" fmla="*/ 8211 w 8210"/>
                      <a:gd name="connsiteY1" fmla="*/ 0 h 42652"/>
                      <a:gd name="connsiteX2" fmla="*/ 8211 w 8210"/>
                      <a:gd name="connsiteY2" fmla="*/ 42653 h 42652"/>
                      <a:gd name="connsiteX3" fmla="*/ 0 w 8210"/>
                      <a:gd name="connsiteY3" fmla="*/ 42653 h 42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10" h="42652">
                        <a:moveTo>
                          <a:pt x="0" y="0"/>
                        </a:moveTo>
                        <a:lnTo>
                          <a:pt x="8211" y="0"/>
                        </a:lnTo>
                        <a:lnTo>
                          <a:pt x="8211" y="42653"/>
                        </a:lnTo>
                        <a:lnTo>
                          <a:pt x="0" y="42653"/>
                        </a:lnTo>
                        <a:close/>
                      </a:path>
                    </a:pathLst>
                  </a:custGeom>
                  <a:solidFill>
                    <a:srgbClr val="CDCDC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35" name="Freeform: Shape 834">
                    <a:extLst>
                      <a:ext uri="{FF2B5EF4-FFF2-40B4-BE49-F238E27FC236}">
                        <a16:creationId xmlns:a16="http://schemas.microsoft.com/office/drawing/2014/main" id="{1D467016-B9D5-29AE-5B59-7BBA62BFA904}"/>
                      </a:ext>
                    </a:extLst>
                  </p:cNvPr>
                  <p:cNvSpPr/>
                  <p:nvPr/>
                </p:nvSpPr>
                <p:spPr>
                  <a:xfrm>
                    <a:off x="4649696" y="2687888"/>
                    <a:ext cx="39426" cy="201853"/>
                  </a:xfrm>
                  <a:custGeom>
                    <a:avLst/>
                    <a:gdLst>
                      <a:gd name="connsiteX0" fmla="*/ 31431 w 39426"/>
                      <a:gd name="connsiteY0" fmla="*/ 11735 h 201853"/>
                      <a:gd name="connsiteX1" fmla="*/ 19373 w 39426"/>
                      <a:gd name="connsiteY1" fmla="*/ 0 h 201853"/>
                      <a:gd name="connsiteX2" fmla="*/ 7362 w 39426"/>
                      <a:gd name="connsiteY2" fmla="*/ 11763 h 201853"/>
                      <a:gd name="connsiteX3" fmla="*/ 27 w 39426"/>
                      <a:gd name="connsiteY3" fmla="*/ 179737 h 201853"/>
                      <a:gd name="connsiteX4" fmla="*/ 15658 w 39426"/>
                      <a:gd name="connsiteY4" fmla="*/ 201854 h 201853"/>
                      <a:gd name="connsiteX5" fmla="*/ 23849 w 39426"/>
                      <a:gd name="connsiteY5" fmla="*/ 201844 h 201853"/>
                      <a:gd name="connsiteX6" fmla="*/ 39394 w 39426"/>
                      <a:gd name="connsiteY6" fmla="*/ 179708 h 201853"/>
                      <a:gd name="connsiteX7" fmla="*/ 31431 w 39426"/>
                      <a:gd name="connsiteY7" fmla="*/ 11735 h 2018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426" h="201853">
                        <a:moveTo>
                          <a:pt x="31431" y="11735"/>
                        </a:moveTo>
                        <a:cubicBezTo>
                          <a:pt x="31117" y="5144"/>
                          <a:pt x="25773" y="-9"/>
                          <a:pt x="19373" y="0"/>
                        </a:cubicBezTo>
                        <a:cubicBezTo>
                          <a:pt x="12981" y="10"/>
                          <a:pt x="7647" y="5163"/>
                          <a:pt x="7362" y="11763"/>
                        </a:cubicBezTo>
                        <a:lnTo>
                          <a:pt x="27" y="179737"/>
                        </a:lnTo>
                        <a:cubicBezTo>
                          <a:pt x="-496" y="191710"/>
                          <a:pt x="6552" y="201863"/>
                          <a:pt x="15658" y="201854"/>
                        </a:cubicBezTo>
                        <a:lnTo>
                          <a:pt x="23849" y="201844"/>
                        </a:lnTo>
                        <a:cubicBezTo>
                          <a:pt x="32946" y="201844"/>
                          <a:pt x="39966" y="191672"/>
                          <a:pt x="39394" y="179708"/>
                        </a:cubicBezTo>
                        <a:lnTo>
                          <a:pt x="31431" y="11735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36" name="Freeform: Shape 835">
                    <a:extLst>
                      <a:ext uri="{FF2B5EF4-FFF2-40B4-BE49-F238E27FC236}">
                        <a16:creationId xmlns:a16="http://schemas.microsoft.com/office/drawing/2014/main" id="{29710685-F577-FAB2-C799-0AD8A629A0B1}"/>
                      </a:ext>
                    </a:extLst>
                  </p:cNvPr>
                  <p:cNvSpPr/>
                  <p:nvPr/>
                </p:nvSpPr>
                <p:spPr>
                  <a:xfrm>
                    <a:off x="4649694" y="2687869"/>
                    <a:ext cx="19698" cy="201863"/>
                  </a:xfrm>
                  <a:custGeom>
                    <a:avLst/>
                    <a:gdLst>
                      <a:gd name="connsiteX0" fmla="*/ 19698 w 19698"/>
                      <a:gd name="connsiteY0" fmla="*/ 10 h 201863"/>
                      <a:gd name="connsiteX1" fmla="*/ 19698 w 19698"/>
                      <a:gd name="connsiteY1" fmla="*/ 201863 h 201863"/>
                      <a:gd name="connsiteX2" fmla="*/ 15631 w 19698"/>
                      <a:gd name="connsiteY2" fmla="*/ 201863 h 201863"/>
                      <a:gd name="connsiteX3" fmla="*/ 29 w 19698"/>
                      <a:gd name="connsiteY3" fmla="*/ 179746 h 201863"/>
                      <a:gd name="connsiteX4" fmla="*/ 7354 w 19698"/>
                      <a:gd name="connsiteY4" fmla="*/ 11811 h 201863"/>
                      <a:gd name="connsiteX5" fmla="*/ 19365 w 19698"/>
                      <a:gd name="connsiteY5" fmla="*/ 0 h 201863"/>
                      <a:gd name="connsiteX6" fmla="*/ 19698 w 19698"/>
                      <a:gd name="connsiteY6" fmla="*/ 0 h 201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698" h="201863">
                        <a:moveTo>
                          <a:pt x="19698" y="10"/>
                        </a:moveTo>
                        <a:lnTo>
                          <a:pt x="19698" y="201863"/>
                        </a:lnTo>
                        <a:lnTo>
                          <a:pt x="15631" y="201863"/>
                        </a:lnTo>
                        <a:cubicBezTo>
                          <a:pt x="6535" y="201863"/>
                          <a:pt x="-514" y="191757"/>
                          <a:pt x="29" y="179746"/>
                        </a:cubicBezTo>
                        <a:lnTo>
                          <a:pt x="7354" y="11811"/>
                        </a:lnTo>
                        <a:cubicBezTo>
                          <a:pt x="7621" y="5163"/>
                          <a:pt x="12983" y="0"/>
                          <a:pt x="19365" y="0"/>
                        </a:cubicBezTo>
                        <a:lnTo>
                          <a:pt x="1969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819" name="Graphic 3">
                  <a:extLst>
                    <a:ext uri="{FF2B5EF4-FFF2-40B4-BE49-F238E27FC236}">
                      <a16:creationId xmlns:a16="http://schemas.microsoft.com/office/drawing/2014/main" id="{07361D04-425C-6936-06B6-AB00D469FB5A}"/>
                    </a:ext>
                  </a:extLst>
                </p:cNvPr>
                <p:cNvGrpSpPr/>
                <p:nvPr/>
              </p:nvGrpSpPr>
              <p:grpSpPr>
                <a:xfrm>
                  <a:off x="4677543" y="2928062"/>
                  <a:ext cx="216700" cy="100785"/>
                  <a:chOff x="4677543" y="2928062"/>
                  <a:chExt cx="216700" cy="100785"/>
                </a:xfrm>
              </p:grpSpPr>
              <p:sp>
                <p:nvSpPr>
                  <p:cNvPr id="829" name="Freeform: Shape 828">
                    <a:extLst>
                      <a:ext uri="{FF2B5EF4-FFF2-40B4-BE49-F238E27FC236}">
                        <a16:creationId xmlns:a16="http://schemas.microsoft.com/office/drawing/2014/main" id="{9EB264B7-E986-FFE4-F50F-A36369C67973}"/>
                      </a:ext>
                    </a:extLst>
                  </p:cNvPr>
                  <p:cNvSpPr/>
                  <p:nvPr/>
                </p:nvSpPr>
                <p:spPr>
                  <a:xfrm rot="6721043">
                    <a:off x="4692185" y="2922338"/>
                    <a:ext cx="16412" cy="42654"/>
                  </a:xfrm>
                  <a:custGeom>
                    <a:avLst/>
                    <a:gdLst>
                      <a:gd name="connsiteX0" fmla="*/ 0 w 16412"/>
                      <a:gd name="connsiteY0" fmla="*/ 0 h 42654"/>
                      <a:gd name="connsiteX1" fmla="*/ 16412 w 16412"/>
                      <a:gd name="connsiteY1" fmla="*/ 0 h 42654"/>
                      <a:gd name="connsiteX2" fmla="*/ 16412 w 16412"/>
                      <a:gd name="connsiteY2" fmla="*/ 42654 h 42654"/>
                      <a:gd name="connsiteX3" fmla="*/ 0 w 16412"/>
                      <a:gd name="connsiteY3" fmla="*/ 42654 h 42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412" h="42654">
                        <a:moveTo>
                          <a:pt x="0" y="0"/>
                        </a:moveTo>
                        <a:lnTo>
                          <a:pt x="16412" y="0"/>
                        </a:lnTo>
                        <a:lnTo>
                          <a:pt x="16412" y="42654"/>
                        </a:lnTo>
                        <a:lnTo>
                          <a:pt x="0" y="4265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30" name="Freeform: Shape 829">
                    <a:extLst>
                      <a:ext uri="{FF2B5EF4-FFF2-40B4-BE49-F238E27FC236}">
                        <a16:creationId xmlns:a16="http://schemas.microsoft.com/office/drawing/2014/main" id="{9D731FB0-683D-545E-2ADA-B9301EE708DF}"/>
                      </a:ext>
                    </a:extLst>
                  </p:cNvPr>
                  <p:cNvSpPr/>
                  <p:nvPr/>
                </p:nvSpPr>
                <p:spPr>
                  <a:xfrm rot="6720724">
                    <a:off x="4694835" y="2926239"/>
                    <a:ext cx="8210" cy="42662"/>
                  </a:xfrm>
                  <a:custGeom>
                    <a:avLst/>
                    <a:gdLst>
                      <a:gd name="connsiteX0" fmla="*/ 0 w 8210"/>
                      <a:gd name="connsiteY0" fmla="*/ 0 h 42662"/>
                      <a:gd name="connsiteX1" fmla="*/ 8210 w 8210"/>
                      <a:gd name="connsiteY1" fmla="*/ 0 h 42662"/>
                      <a:gd name="connsiteX2" fmla="*/ 8210 w 8210"/>
                      <a:gd name="connsiteY2" fmla="*/ 42662 h 42662"/>
                      <a:gd name="connsiteX3" fmla="*/ 0 w 8210"/>
                      <a:gd name="connsiteY3" fmla="*/ 42662 h 42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10" h="42662">
                        <a:moveTo>
                          <a:pt x="0" y="0"/>
                        </a:moveTo>
                        <a:lnTo>
                          <a:pt x="8210" y="0"/>
                        </a:lnTo>
                        <a:lnTo>
                          <a:pt x="8210" y="42662"/>
                        </a:lnTo>
                        <a:lnTo>
                          <a:pt x="0" y="42662"/>
                        </a:lnTo>
                        <a:close/>
                      </a:path>
                    </a:pathLst>
                  </a:custGeom>
                  <a:solidFill>
                    <a:srgbClr val="CDCDC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31" name="Freeform: Shape 830">
                    <a:extLst>
                      <a:ext uri="{FF2B5EF4-FFF2-40B4-BE49-F238E27FC236}">
                        <a16:creationId xmlns:a16="http://schemas.microsoft.com/office/drawing/2014/main" id="{164DFFE1-D186-0574-AB3D-B7D8AAC7035B}"/>
                      </a:ext>
                    </a:extLst>
                  </p:cNvPr>
                  <p:cNvSpPr/>
                  <p:nvPr/>
                </p:nvSpPr>
                <p:spPr>
                  <a:xfrm>
                    <a:off x="4703676" y="2933565"/>
                    <a:ext cx="190551" cy="95282"/>
                  </a:xfrm>
                  <a:custGeom>
                    <a:avLst/>
                    <a:gdLst>
                      <a:gd name="connsiteX0" fmla="*/ 174304 w 190551"/>
                      <a:gd name="connsiteY0" fmla="*/ 94575 h 95282"/>
                      <a:gd name="connsiteX1" fmla="*/ 189697 w 190551"/>
                      <a:gd name="connsiteY1" fmla="*/ 87793 h 95282"/>
                      <a:gd name="connsiteX2" fmla="*/ 183296 w 190551"/>
                      <a:gd name="connsiteY2" fmla="*/ 72249 h 95282"/>
                      <a:gd name="connsiteX3" fmla="*/ 30315 w 190551"/>
                      <a:gd name="connsiteY3" fmla="*/ 2478 h 95282"/>
                      <a:gd name="connsiteX4" fmla="*/ 3950 w 190551"/>
                      <a:gd name="connsiteY4" fmla="*/ 8679 h 95282"/>
                      <a:gd name="connsiteX5" fmla="*/ 883 w 190551"/>
                      <a:gd name="connsiteY5" fmla="*/ 16280 h 95282"/>
                      <a:gd name="connsiteX6" fmla="*/ 15580 w 190551"/>
                      <a:gd name="connsiteY6" fmla="*/ 38997 h 95282"/>
                      <a:gd name="connsiteX7" fmla="*/ 174304 w 190551"/>
                      <a:gd name="connsiteY7" fmla="*/ 94575 h 95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0551" h="95282">
                        <a:moveTo>
                          <a:pt x="174304" y="94575"/>
                        </a:moveTo>
                        <a:cubicBezTo>
                          <a:pt x="180534" y="96756"/>
                          <a:pt x="187306" y="93727"/>
                          <a:pt x="189697" y="87793"/>
                        </a:cubicBezTo>
                        <a:cubicBezTo>
                          <a:pt x="192088" y="81859"/>
                          <a:pt x="189306" y="74992"/>
                          <a:pt x="183296" y="72249"/>
                        </a:cubicBezTo>
                        <a:lnTo>
                          <a:pt x="30315" y="2478"/>
                        </a:lnTo>
                        <a:cubicBezTo>
                          <a:pt x="19418" y="-2494"/>
                          <a:pt x="7360" y="240"/>
                          <a:pt x="3950" y="8679"/>
                        </a:cubicBezTo>
                        <a:lnTo>
                          <a:pt x="883" y="16280"/>
                        </a:lnTo>
                        <a:cubicBezTo>
                          <a:pt x="-2527" y="24719"/>
                          <a:pt x="4274" y="35034"/>
                          <a:pt x="15580" y="38997"/>
                        </a:cubicBezTo>
                        <a:lnTo>
                          <a:pt x="174304" y="94575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32" name="Freeform: Shape 831">
                    <a:extLst>
                      <a:ext uri="{FF2B5EF4-FFF2-40B4-BE49-F238E27FC236}">
                        <a16:creationId xmlns:a16="http://schemas.microsoft.com/office/drawing/2014/main" id="{A0516E1C-216F-D3C6-B38E-4529DD909281}"/>
                      </a:ext>
                    </a:extLst>
                  </p:cNvPr>
                  <p:cNvSpPr/>
                  <p:nvPr/>
                </p:nvSpPr>
                <p:spPr>
                  <a:xfrm>
                    <a:off x="4706131" y="2933561"/>
                    <a:ext cx="188112" cy="88110"/>
                  </a:xfrm>
                  <a:custGeom>
                    <a:avLst/>
                    <a:gdLst>
                      <a:gd name="connsiteX0" fmla="*/ 187138 w 188112"/>
                      <a:gd name="connsiteY0" fmla="*/ 88111 h 88110"/>
                      <a:gd name="connsiteX1" fmla="*/ 0 w 188112"/>
                      <a:gd name="connsiteY1" fmla="*/ 12444 h 88110"/>
                      <a:gd name="connsiteX2" fmla="*/ 1524 w 188112"/>
                      <a:gd name="connsiteY2" fmla="*/ 8672 h 88110"/>
                      <a:gd name="connsiteX3" fmla="*/ 27880 w 188112"/>
                      <a:gd name="connsiteY3" fmla="*/ 2500 h 88110"/>
                      <a:gd name="connsiteX4" fmla="*/ 180813 w 188112"/>
                      <a:gd name="connsiteY4" fmla="*/ 72242 h 88110"/>
                      <a:gd name="connsiteX5" fmla="*/ 187252 w 188112"/>
                      <a:gd name="connsiteY5" fmla="*/ 87797 h 88110"/>
                      <a:gd name="connsiteX6" fmla="*/ 187138 w 188112"/>
                      <a:gd name="connsiteY6" fmla="*/ 88111 h 88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8112" h="88110">
                        <a:moveTo>
                          <a:pt x="187138" y="88111"/>
                        </a:moveTo>
                        <a:lnTo>
                          <a:pt x="0" y="12444"/>
                        </a:lnTo>
                        <a:lnTo>
                          <a:pt x="1524" y="8672"/>
                        </a:lnTo>
                        <a:cubicBezTo>
                          <a:pt x="4934" y="243"/>
                          <a:pt x="16945" y="-2510"/>
                          <a:pt x="27880" y="2500"/>
                        </a:cubicBezTo>
                        <a:lnTo>
                          <a:pt x="180813" y="72242"/>
                        </a:lnTo>
                        <a:cubicBezTo>
                          <a:pt x="186881" y="74986"/>
                          <a:pt x="189652" y="81891"/>
                          <a:pt x="187252" y="87797"/>
                        </a:cubicBezTo>
                        <a:lnTo>
                          <a:pt x="187138" y="88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820" name="Graphic 3">
                  <a:extLst>
                    <a:ext uri="{FF2B5EF4-FFF2-40B4-BE49-F238E27FC236}">
                      <a16:creationId xmlns:a16="http://schemas.microsoft.com/office/drawing/2014/main" id="{7D7C2843-F153-F7F5-1F22-67B1B4DB1E3C}"/>
                    </a:ext>
                  </a:extLst>
                </p:cNvPr>
                <p:cNvGrpSpPr/>
                <p:nvPr/>
              </p:nvGrpSpPr>
              <p:grpSpPr>
                <a:xfrm>
                  <a:off x="4444565" y="2928132"/>
                  <a:ext cx="216606" cy="100715"/>
                  <a:chOff x="4444565" y="2928132"/>
                  <a:chExt cx="216606" cy="100715"/>
                </a:xfrm>
              </p:grpSpPr>
              <p:sp>
                <p:nvSpPr>
                  <p:cNvPr id="825" name="Freeform: Shape 824">
                    <a:extLst>
                      <a:ext uri="{FF2B5EF4-FFF2-40B4-BE49-F238E27FC236}">
                        <a16:creationId xmlns:a16="http://schemas.microsoft.com/office/drawing/2014/main" id="{F4B191F8-5C2E-778B-8ED9-B1800008FACD}"/>
                      </a:ext>
                    </a:extLst>
                  </p:cNvPr>
                  <p:cNvSpPr/>
                  <p:nvPr/>
                </p:nvSpPr>
                <p:spPr>
                  <a:xfrm rot="4078957">
                    <a:off x="4630061" y="2922407"/>
                    <a:ext cx="16412" cy="42654"/>
                  </a:xfrm>
                  <a:custGeom>
                    <a:avLst/>
                    <a:gdLst>
                      <a:gd name="connsiteX0" fmla="*/ 0 w 16412"/>
                      <a:gd name="connsiteY0" fmla="*/ 0 h 42654"/>
                      <a:gd name="connsiteX1" fmla="*/ 16412 w 16412"/>
                      <a:gd name="connsiteY1" fmla="*/ 0 h 42654"/>
                      <a:gd name="connsiteX2" fmla="*/ 16412 w 16412"/>
                      <a:gd name="connsiteY2" fmla="*/ 42654 h 42654"/>
                      <a:gd name="connsiteX3" fmla="*/ 0 w 16412"/>
                      <a:gd name="connsiteY3" fmla="*/ 42654 h 42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412" h="42654">
                        <a:moveTo>
                          <a:pt x="0" y="0"/>
                        </a:moveTo>
                        <a:lnTo>
                          <a:pt x="16412" y="0"/>
                        </a:lnTo>
                        <a:lnTo>
                          <a:pt x="16412" y="42654"/>
                        </a:lnTo>
                        <a:lnTo>
                          <a:pt x="0" y="4265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26" name="Freeform: Shape 825">
                    <a:extLst>
                      <a:ext uri="{FF2B5EF4-FFF2-40B4-BE49-F238E27FC236}">
                        <a16:creationId xmlns:a16="http://schemas.microsoft.com/office/drawing/2014/main" id="{11681002-7F1D-2194-B615-42C973D49E32}"/>
                      </a:ext>
                    </a:extLst>
                  </p:cNvPr>
                  <p:cNvSpPr/>
                  <p:nvPr/>
                </p:nvSpPr>
                <p:spPr>
                  <a:xfrm rot="4079276">
                    <a:off x="4635756" y="2926144"/>
                    <a:ext cx="8210" cy="42652"/>
                  </a:xfrm>
                  <a:custGeom>
                    <a:avLst/>
                    <a:gdLst>
                      <a:gd name="connsiteX0" fmla="*/ 0 w 8210"/>
                      <a:gd name="connsiteY0" fmla="*/ 0 h 42652"/>
                      <a:gd name="connsiteX1" fmla="*/ 8210 w 8210"/>
                      <a:gd name="connsiteY1" fmla="*/ 0 h 42652"/>
                      <a:gd name="connsiteX2" fmla="*/ 8210 w 8210"/>
                      <a:gd name="connsiteY2" fmla="*/ 42653 h 42652"/>
                      <a:gd name="connsiteX3" fmla="*/ 0 w 8210"/>
                      <a:gd name="connsiteY3" fmla="*/ 42653 h 42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210" h="42652">
                        <a:moveTo>
                          <a:pt x="0" y="0"/>
                        </a:moveTo>
                        <a:lnTo>
                          <a:pt x="8210" y="0"/>
                        </a:lnTo>
                        <a:lnTo>
                          <a:pt x="8210" y="42653"/>
                        </a:lnTo>
                        <a:lnTo>
                          <a:pt x="0" y="42653"/>
                        </a:lnTo>
                        <a:close/>
                      </a:path>
                    </a:pathLst>
                  </a:custGeom>
                  <a:solidFill>
                    <a:srgbClr val="CDCDC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27" name="Freeform: Shape 826">
                    <a:extLst>
                      <a:ext uri="{FF2B5EF4-FFF2-40B4-BE49-F238E27FC236}">
                        <a16:creationId xmlns:a16="http://schemas.microsoft.com/office/drawing/2014/main" id="{00FC6393-1923-6F17-1E4A-22403AA08E79}"/>
                      </a:ext>
                    </a:extLst>
                  </p:cNvPr>
                  <p:cNvSpPr/>
                  <p:nvPr/>
                </p:nvSpPr>
                <p:spPr>
                  <a:xfrm>
                    <a:off x="4444586" y="2933565"/>
                    <a:ext cx="190551" cy="95282"/>
                  </a:xfrm>
                  <a:custGeom>
                    <a:avLst/>
                    <a:gdLst>
                      <a:gd name="connsiteX0" fmla="*/ 16247 w 190551"/>
                      <a:gd name="connsiteY0" fmla="*/ 94575 h 95282"/>
                      <a:gd name="connsiteX1" fmla="*/ 855 w 190551"/>
                      <a:gd name="connsiteY1" fmla="*/ 87793 h 95282"/>
                      <a:gd name="connsiteX2" fmla="*/ 7255 w 190551"/>
                      <a:gd name="connsiteY2" fmla="*/ 72249 h 95282"/>
                      <a:gd name="connsiteX3" fmla="*/ 160236 w 190551"/>
                      <a:gd name="connsiteY3" fmla="*/ 2478 h 95282"/>
                      <a:gd name="connsiteX4" fmla="*/ 186602 w 190551"/>
                      <a:gd name="connsiteY4" fmla="*/ 8679 h 95282"/>
                      <a:gd name="connsiteX5" fmla="*/ 189669 w 190551"/>
                      <a:gd name="connsiteY5" fmla="*/ 16280 h 95282"/>
                      <a:gd name="connsiteX6" fmla="*/ 174972 w 190551"/>
                      <a:gd name="connsiteY6" fmla="*/ 38997 h 95282"/>
                      <a:gd name="connsiteX7" fmla="*/ 16247 w 190551"/>
                      <a:gd name="connsiteY7" fmla="*/ 94575 h 95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0551" h="95282">
                        <a:moveTo>
                          <a:pt x="16247" y="94575"/>
                        </a:moveTo>
                        <a:cubicBezTo>
                          <a:pt x="10018" y="96756"/>
                          <a:pt x="3245" y="93727"/>
                          <a:pt x="855" y="87793"/>
                        </a:cubicBezTo>
                        <a:cubicBezTo>
                          <a:pt x="-1536" y="81859"/>
                          <a:pt x="1245" y="74992"/>
                          <a:pt x="7255" y="72249"/>
                        </a:cubicBezTo>
                        <a:lnTo>
                          <a:pt x="160236" y="2478"/>
                        </a:lnTo>
                        <a:cubicBezTo>
                          <a:pt x="171133" y="-2494"/>
                          <a:pt x="183192" y="240"/>
                          <a:pt x="186602" y="8679"/>
                        </a:cubicBezTo>
                        <a:lnTo>
                          <a:pt x="189669" y="16280"/>
                        </a:lnTo>
                        <a:cubicBezTo>
                          <a:pt x="193079" y="24719"/>
                          <a:pt x="186278" y="35034"/>
                          <a:pt x="174972" y="38997"/>
                        </a:cubicBezTo>
                        <a:lnTo>
                          <a:pt x="16247" y="94575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28" name="Freeform: Shape 827">
                    <a:extLst>
                      <a:ext uri="{FF2B5EF4-FFF2-40B4-BE49-F238E27FC236}">
                        <a16:creationId xmlns:a16="http://schemas.microsoft.com/office/drawing/2014/main" id="{E0FFB866-02C0-E36E-BD76-176D260DFACC}"/>
                      </a:ext>
                    </a:extLst>
                  </p:cNvPr>
                  <p:cNvSpPr/>
                  <p:nvPr/>
                </p:nvSpPr>
                <p:spPr>
                  <a:xfrm>
                    <a:off x="4444565" y="2933561"/>
                    <a:ext cx="188118" cy="88110"/>
                  </a:xfrm>
                  <a:custGeom>
                    <a:avLst/>
                    <a:gdLst>
                      <a:gd name="connsiteX0" fmla="*/ 980 w 188118"/>
                      <a:gd name="connsiteY0" fmla="*/ 88111 h 88110"/>
                      <a:gd name="connsiteX1" fmla="*/ 188118 w 188118"/>
                      <a:gd name="connsiteY1" fmla="*/ 12444 h 88110"/>
                      <a:gd name="connsiteX2" fmla="*/ 186594 w 188118"/>
                      <a:gd name="connsiteY2" fmla="*/ 8672 h 88110"/>
                      <a:gd name="connsiteX3" fmla="*/ 160238 w 188118"/>
                      <a:gd name="connsiteY3" fmla="*/ 2500 h 88110"/>
                      <a:gd name="connsiteX4" fmla="*/ 7295 w 188118"/>
                      <a:gd name="connsiteY4" fmla="*/ 72242 h 88110"/>
                      <a:gd name="connsiteX5" fmla="*/ 857 w 188118"/>
                      <a:gd name="connsiteY5" fmla="*/ 87797 h 88110"/>
                      <a:gd name="connsiteX6" fmla="*/ 980 w 188118"/>
                      <a:gd name="connsiteY6" fmla="*/ 88111 h 88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8118" h="88110">
                        <a:moveTo>
                          <a:pt x="980" y="88111"/>
                        </a:moveTo>
                        <a:lnTo>
                          <a:pt x="188118" y="12444"/>
                        </a:lnTo>
                        <a:lnTo>
                          <a:pt x="186594" y="8672"/>
                        </a:lnTo>
                        <a:cubicBezTo>
                          <a:pt x="183184" y="243"/>
                          <a:pt x="171173" y="-2510"/>
                          <a:pt x="160238" y="2500"/>
                        </a:cubicBezTo>
                        <a:lnTo>
                          <a:pt x="7295" y="72242"/>
                        </a:lnTo>
                        <a:cubicBezTo>
                          <a:pt x="1228" y="74986"/>
                          <a:pt x="-1534" y="81891"/>
                          <a:pt x="857" y="87797"/>
                        </a:cubicBezTo>
                        <a:lnTo>
                          <a:pt x="980" y="88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821" name="Freeform: Shape 820">
                  <a:extLst>
                    <a:ext uri="{FF2B5EF4-FFF2-40B4-BE49-F238E27FC236}">
                      <a16:creationId xmlns:a16="http://schemas.microsoft.com/office/drawing/2014/main" id="{4972EF6A-D948-7304-786E-98E73B17142A}"/>
                    </a:ext>
                  </a:extLst>
                </p:cNvPr>
                <p:cNvSpPr/>
                <p:nvPr/>
              </p:nvSpPr>
              <p:spPr>
                <a:xfrm>
                  <a:off x="4644428" y="2968037"/>
                  <a:ext cx="49939" cy="507730"/>
                </a:xfrm>
                <a:custGeom>
                  <a:avLst/>
                  <a:gdLst>
                    <a:gd name="connsiteX0" fmla="*/ 49940 w 49939"/>
                    <a:gd name="connsiteY0" fmla="*/ 507730 h 507730"/>
                    <a:gd name="connsiteX1" fmla="*/ 0 w 49939"/>
                    <a:gd name="connsiteY1" fmla="*/ 507730 h 507730"/>
                    <a:gd name="connsiteX2" fmla="*/ 12211 w 49939"/>
                    <a:gd name="connsiteY2" fmla="*/ 12487 h 507730"/>
                    <a:gd name="connsiteX3" fmla="*/ 24965 w 49939"/>
                    <a:gd name="connsiteY3" fmla="*/ 0 h 507730"/>
                    <a:gd name="connsiteX4" fmla="*/ 37719 w 49939"/>
                    <a:gd name="connsiteY4" fmla="*/ 12487 h 507730"/>
                    <a:gd name="connsiteX5" fmla="*/ 49940 w 49939"/>
                    <a:gd name="connsiteY5" fmla="*/ 507730 h 50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939" h="507730">
                      <a:moveTo>
                        <a:pt x="49940" y="507730"/>
                      </a:moveTo>
                      <a:lnTo>
                        <a:pt x="0" y="507730"/>
                      </a:lnTo>
                      <a:lnTo>
                        <a:pt x="12211" y="12487"/>
                      </a:lnTo>
                      <a:cubicBezTo>
                        <a:pt x="12344" y="5563"/>
                        <a:pt x="18050" y="0"/>
                        <a:pt x="24965" y="0"/>
                      </a:cubicBezTo>
                      <a:cubicBezTo>
                        <a:pt x="31890" y="0"/>
                        <a:pt x="37586" y="5563"/>
                        <a:pt x="37719" y="12487"/>
                      </a:cubicBezTo>
                      <a:lnTo>
                        <a:pt x="49940" y="5077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22" name="Freeform: Shape 821">
                  <a:extLst>
                    <a:ext uri="{FF2B5EF4-FFF2-40B4-BE49-F238E27FC236}">
                      <a16:creationId xmlns:a16="http://schemas.microsoft.com/office/drawing/2014/main" id="{7E0AE4BD-B2C3-4281-725B-4DDB553F578B}"/>
                    </a:ext>
                  </a:extLst>
                </p:cNvPr>
                <p:cNvSpPr/>
                <p:nvPr/>
              </p:nvSpPr>
              <p:spPr>
                <a:xfrm>
                  <a:off x="4669402" y="2968037"/>
                  <a:ext cx="24965" cy="507730"/>
                </a:xfrm>
                <a:custGeom>
                  <a:avLst/>
                  <a:gdLst>
                    <a:gd name="connsiteX0" fmla="*/ 24965 w 24965"/>
                    <a:gd name="connsiteY0" fmla="*/ 507730 h 507730"/>
                    <a:gd name="connsiteX1" fmla="*/ 0 w 24965"/>
                    <a:gd name="connsiteY1" fmla="*/ 507730 h 507730"/>
                    <a:gd name="connsiteX2" fmla="*/ 0 w 24965"/>
                    <a:gd name="connsiteY2" fmla="*/ 0 h 507730"/>
                    <a:gd name="connsiteX3" fmla="*/ 12754 w 24965"/>
                    <a:gd name="connsiteY3" fmla="*/ 12487 h 507730"/>
                    <a:gd name="connsiteX4" fmla="*/ 24965 w 24965"/>
                    <a:gd name="connsiteY4" fmla="*/ 507730 h 50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965" h="507730">
                      <a:moveTo>
                        <a:pt x="24965" y="507730"/>
                      </a:moveTo>
                      <a:lnTo>
                        <a:pt x="0" y="507730"/>
                      </a:lnTo>
                      <a:lnTo>
                        <a:pt x="0" y="0"/>
                      </a:lnTo>
                      <a:cubicBezTo>
                        <a:pt x="6925" y="0"/>
                        <a:pt x="12621" y="5563"/>
                        <a:pt x="12754" y="12487"/>
                      </a:cubicBezTo>
                      <a:lnTo>
                        <a:pt x="24965" y="507730"/>
                      </a:lnTo>
                      <a:close/>
                    </a:path>
                  </a:pathLst>
                </a:custGeom>
                <a:solidFill>
                  <a:srgbClr val="ECECE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23" name="Freeform: Shape 822">
                  <a:extLst>
                    <a:ext uri="{FF2B5EF4-FFF2-40B4-BE49-F238E27FC236}">
                      <a16:creationId xmlns:a16="http://schemas.microsoft.com/office/drawing/2014/main" id="{A33348B4-39A4-0BC0-E317-89123A418BE8}"/>
                    </a:ext>
                  </a:extLst>
                </p:cNvPr>
                <p:cNvSpPr/>
                <p:nvPr/>
              </p:nvSpPr>
              <p:spPr>
                <a:xfrm>
                  <a:off x="4647123" y="2906563"/>
                  <a:ext cx="44557" cy="44557"/>
                </a:xfrm>
                <a:custGeom>
                  <a:avLst/>
                  <a:gdLst>
                    <a:gd name="connsiteX0" fmla="*/ 44558 w 44557"/>
                    <a:gd name="connsiteY0" fmla="*/ 22279 h 44557"/>
                    <a:gd name="connsiteX1" fmla="*/ 22279 w 44557"/>
                    <a:gd name="connsiteY1" fmla="*/ 44558 h 44557"/>
                    <a:gd name="connsiteX2" fmla="*/ 0 w 44557"/>
                    <a:gd name="connsiteY2" fmla="*/ 22279 h 44557"/>
                    <a:gd name="connsiteX3" fmla="*/ 22279 w 44557"/>
                    <a:gd name="connsiteY3" fmla="*/ 0 h 44557"/>
                    <a:gd name="connsiteX4" fmla="*/ 44558 w 44557"/>
                    <a:gd name="connsiteY4" fmla="*/ 22279 h 4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557" h="44557">
                      <a:moveTo>
                        <a:pt x="44558" y="22279"/>
                      </a:moveTo>
                      <a:cubicBezTo>
                        <a:pt x="44558" y="34583"/>
                        <a:pt x="34583" y="44558"/>
                        <a:pt x="22279" y="44558"/>
                      </a:cubicBezTo>
                      <a:cubicBezTo>
                        <a:pt x="9975" y="44558"/>
                        <a:pt x="0" y="34583"/>
                        <a:pt x="0" y="22279"/>
                      </a:cubicBezTo>
                      <a:cubicBezTo>
                        <a:pt x="0" y="9975"/>
                        <a:pt x="9975" y="0"/>
                        <a:pt x="22279" y="0"/>
                      </a:cubicBezTo>
                      <a:cubicBezTo>
                        <a:pt x="34583" y="0"/>
                        <a:pt x="44558" y="9975"/>
                        <a:pt x="44558" y="22279"/>
                      </a:cubicBezTo>
                      <a:close/>
                    </a:path>
                  </a:pathLst>
                </a:custGeom>
                <a:solidFill>
                  <a:srgbClr val="4947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24" name="Freeform: Shape 823">
                  <a:extLst>
                    <a:ext uri="{FF2B5EF4-FFF2-40B4-BE49-F238E27FC236}">
                      <a16:creationId xmlns:a16="http://schemas.microsoft.com/office/drawing/2014/main" id="{73B91817-B575-1D2C-948C-BDA14813C51C}"/>
                    </a:ext>
                  </a:extLst>
                </p:cNvPr>
                <p:cNvSpPr/>
                <p:nvPr/>
              </p:nvSpPr>
              <p:spPr>
                <a:xfrm>
                  <a:off x="4656115" y="2915554"/>
                  <a:ext cx="26574" cy="26574"/>
                </a:xfrm>
                <a:custGeom>
                  <a:avLst/>
                  <a:gdLst>
                    <a:gd name="connsiteX0" fmla="*/ 26575 w 26574"/>
                    <a:gd name="connsiteY0" fmla="*/ 13287 h 26574"/>
                    <a:gd name="connsiteX1" fmla="*/ 13287 w 26574"/>
                    <a:gd name="connsiteY1" fmla="*/ 26575 h 26574"/>
                    <a:gd name="connsiteX2" fmla="*/ 0 w 26574"/>
                    <a:gd name="connsiteY2" fmla="*/ 13287 h 26574"/>
                    <a:gd name="connsiteX3" fmla="*/ 13287 w 26574"/>
                    <a:gd name="connsiteY3" fmla="*/ 0 h 26574"/>
                    <a:gd name="connsiteX4" fmla="*/ 26575 w 26574"/>
                    <a:gd name="connsiteY4" fmla="*/ 13287 h 26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574" h="26574">
                      <a:moveTo>
                        <a:pt x="26575" y="13287"/>
                      </a:moveTo>
                      <a:cubicBezTo>
                        <a:pt x="26575" y="20631"/>
                        <a:pt x="20622" y="26575"/>
                        <a:pt x="13287" y="26575"/>
                      </a:cubicBezTo>
                      <a:cubicBezTo>
                        <a:pt x="5953" y="26575"/>
                        <a:pt x="0" y="20622"/>
                        <a:pt x="0" y="13287"/>
                      </a:cubicBezTo>
                      <a:cubicBezTo>
                        <a:pt x="0" y="5953"/>
                        <a:pt x="5953" y="0"/>
                        <a:pt x="13287" y="0"/>
                      </a:cubicBezTo>
                      <a:cubicBezTo>
                        <a:pt x="20631" y="0"/>
                        <a:pt x="26575" y="5953"/>
                        <a:pt x="26575" y="13287"/>
                      </a:cubicBezTo>
                      <a:close/>
                    </a:path>
                  </a:pathLst>
                </a:custGeom>
                <a:solidFill>
                  <a:srgbClr val="494748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500" name="Graphic 3">
                <a:extLst>
                  <a:ext uri="{FF2B5EF4-FFF2-40B4-BE49-F238E27FC236}">
                    <a16:creationId xmlns:a16="http://schemas.microsoft.com/office/drawing/2014/main" id="{A6F3F839-9E72-E90A-D2D2-6CB719C04C91}"/>
                  </a:ext>
                </a:extLst>
              </p:cNvPr>
              <p:cNvGrpSpPr/>
              <p:nvPr/>
            </p:nvGrpSpPr>
            <p:grpSpPr>
              <a:xfrm>
                <a:off x="6129270" y="3357171"/>
                <a:ext cx="384790" cy="118348"/>
                <a:chOff x="6129270" y="3357171"/>
                <a:chExt cx="384790" cy="118348"/>
              </a:xfrm>
            </p:grpSpPr>
            <p:sp>
              <p:nvSpPr>
                <p:cNvPr id="814" name="Freeform: Shape 813">
                  <a:extLst>
                    <a:ext uri="{FF2B5EF4-FFF2-40B4-BE49-F238E27FC236}">
                      <a16:creationId xmlns:a16="http://schemas.microsoft.com/office/drawing/2014/main" id="{069DB819-FBE0-2A46-FBB2-63BA1C0EE5A4}"/>
                    </a:ext>
                  </a:extLst>
                </p:cNvPr>
                <p:cNvSpPr/>
                <p:nvPr/>
              </p:nvSpPr>
              <p:spPr>
                <a:xfrm>
                  <a:off x="6228692" y="3357171"/>
                  <a:ext cx="285368" cy="118348"/>
                </a:xfrm>
                <a:custGeom>
                  <a:avLst/>
                  <a:gdLst>
                    <a:gd name="connsiteX0" fmla="*/ 285369 w 285368"/>
                    <a:gd name="connsiteY0" fmla="*/ 104642 h 118348"/>
                    <a:gd name="connsiteX1" fmla="*/ 283588 w 285368"/>
                    <a:gd name="connsiteY1" fmla="*/ 118348 h 118348"/>
                    <a:gd name="connsiteX2" fmla="*/ 1819 w 285368"/>
                    <a:gd name="connsiteY2" fmla="*/ 118348 h 118348"/>
                    <a:gd name="connsiteX3" fmla="*/ 0 w 285368"/>
                    <a:gd name="connsiteY3" fmla="*/ 104642 h 118348"/>
                    <a:gd name="connsiteX4" fmla="*/ 7401 w 285368"/>
                    <a:gd name="connsiteY4" fmla="*/ 77057 h 118348"/>
                    <a:gd name="connsiteX5" fmla="*/ 55245 w 285368"/>
                    <a:gd name="connsiteY5" fmla="*/ 49397 h 118348"/>
                    <a:gd name="connsiteX6" fmla="*/ 78877 w 285368"/>
                    <a:gd name="connsiteY6" fmla="*/ 54740 h 118348"/>
                    <a:gd name="connsiteX7" fmla="*/ 149209 w 285368"/>
                    <a:gd name="connsiteY7" fmla="*/ 0 h 118348"/>
                    <a:gd name="connsiteX8" fmla="*/ 200358 w 285368"/>
                    <a:gd name="connsiteY8" fmla="*/ 21107 h 118348"/>
                    <a:gd name="connsiteX9" fmla="*/ 218475 w 285368"/>
                    <a:gd name="connsiteY9" fmla="*/ 50654 h 118348"/>
                    <a:gd name="connsiteX10" fmla="*/ 230114 w 285368"/>
                    <a:gd name="connsiteY10" fmla="*/ 49406 h 118348"/>
                    <a:gd name="connsiteX11" fmla="*/ 285369 w 285368"/>
                    <a:gd name="connsiteY11" fmla="*/ 104642 h 118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85368" h="118348">
                      <a:moveTo>
                        <a:pt x="285369" y="104642"/>
                      </a:moveTo>
                      <a:cubicBezTo>
                        <a:pt x="285369" y="109376"/>
                        <a:pt x="284693" y="113967"/>
                        <a:pt x="283588" y="118348"/>
                      </a:cubicBezTo>
                      <a:lnTo>
                        <a:pt x="1819" y="118348"/>
                      </a:lnTo>
                      <a:cubicBezTo>
                        <a:pt x="676" y="113967"/>
                        <a:pt x="0" y="109376"/>
                        <a:pt x="0" y="104642"/>
                      </a:cubicBezTo>
                      <a:cubicBezTo>
                        <a:pt x="0" y="94602"/>
                        <a:pt x="2705" y="85173"/>
                        <a:pt x="7401" y="77057"/>
                      </a:cubicBezTo>
                      <a:cubicBezTo>
                        <a:pt x="16936" y="60503"/>
                        <a:pt x="34776" y="49397"/>
                        <a:pt x="55245" y="49397"/>
                      </a:cubicBezTo>
                      <a:cubicBezTo>
                        <a:pt x="63713" y="49397"/>
                        <a:pt x="71685" y="51359"/>
                        <a:pt x="78877" y="54740"/>
                      </a:cubicBezTo>
                      <a:cubicBezTo>
                        <a:pt x="86849" y="23308"/>
                        <a:pt x="115291" y="0"/>
                        <a:pt x="149209" y="0"/>
                      </a:cubicBezTo>
                      <a:cubicBezTo>
                        <a:pt x="169173" y="0"/>
                        <a:pt x="187262" y="8049"/>
                        <a:pt x="200358" y="21107"/>
                      </a:cubicBezTo>
                      <a:cubicBezTo>
                        <a:pt x="208579" y="29261"/>
                        <a:pt x="214884" y="39329"/>
                        <a:pt x="218475" y="50654"/>
                      </a:cubicBezTo>
                      <a:cubicBezTo>
                        <a:pt x="222218" y="49835"/>
                        <a:pt x="226123" y="49406"/>
                        <a:pt x="230114" y="49406"/>
                      </a:cubicBezTo>
                      <a:cubicBezTo>
                        <a:pt x="260633" y="49397"/>
                        <a:pt x="285369" y="74143"/>
                        <a:pt x="285369" y="104642"/>
                      </a:cubicBezTo>
                      <a:close/>
                    </a:path>
                  </a:pathLst>
                </a:custGeom>
                <a:solidFill>
                  <a:srgbClr val="4BBC6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815" name="Freeform: Shape 814">
                  <a:extLst>
                    <a:ext uri="{FF2B5EF4-FFF2-40B4-BE49-F238E27FC236}">
                      <a16:creationId xmlns:a16="http://schemas.microsoft.com/office/drawing/2014/main" id="{39BA6EA3-B44F-A3F7-9B68-96ADF8666FE0}"/>
                    </a:ext>
                  </a:extLst>
                </p:cNvPr>
                <p:cNvSpPr/>
                <p:nvPr/>
              </p:nvSpPr>
              <p:spPr>
                <a:xfrm>
                  <a:off x="6129270" y="3393176"/>
                  <a:ext cx="198548" cy="82343"/>
                </a:xfrm>
                <a:custGeom>
                  <a:avLst/>
                  <a:gdLst>
                    <a:gd name="connsiteX0" fmla="*/ 198549 w 198548"/>
                    <a:gd name="connsiteY0" fmla="*/ 72809 h 82343"/>
                    <a:gd name="connsiteX1" fmla="*/ 197310 w 198548"/>
                    <a:gd name="connsiteY1" fmla="*/ 82344 h 82343"/>
                    <a:gd name="connsiteX2" fmla="*/ 1267 w 198548"/>
                    <a:gd name="connsiteY2" fmla="*/ 82344 h 82343"/>
                    <a:gd name="connsiteX3" fmla="*/ 0 w 198548"/>
                    <a:gd name="connsiteY3" fmla="*/ 72809 h 82343"/>
                    <a:gd name="connsiteX4" fmla="*/ 5153 w 198548"/>
                    <a:gd name="connsiteY4" fmla="*/ 53616 h 82343"/>
                    <a:gd name="connsiteX5" fmla="*/ 38443 w 198548"/>
                    <a:gd name="connsiteY5" fmla="*/ 34376 h 82343"/>
                    <a:gd name="connsiteX6" fmla="*/ 54883 w 198548"/>
                    <a:gd name="connsiteY6" fmla="*/ 38091 h 82343"/>
                    <a:gd name="connsiteX7" fmla="*/ 103823 w 198548"/>
                    <a:gd name="connsiteY7" fmla="*/ 0 h 82343"/>
                    <a:gd name="connsiteX8" fmla="*/ 139408 w 198548"/>
                    <a:gd name="connsiteY8" fmla="*/ 14688 h 82343"/>
                    <a:gd name="connsiteX9" fmla="*/ 152009 w 198548"/>
                    <a:gd name="connsiteY9" fmla="*/ 35242 h 82343"/>
                    <a:gd name="connsiteX10" fmla="*/ 160106 w 198548"/>
                    <a:gd name="connsiteY10" fmla="*/ 34376 h 82343"/>
                    <a:gd name="connsiteX11" fmla="*/ 198549 w 198548"/>
                    <a:gd name="connsiteY11" fmla="*/ 72809 h 8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8548" h="82343">
                      <a:moveTo>
                        <a:pt x="198549" y="72809"/>
                      </a:moveTo>
                      <a:cubicBezTo>
                        <a:pt x="198549" y="76105"/>
                        <a:pt x="198082" y="79296"/>
                        <a:pt x="197310" y="82344"/>
                      </a:cubicBezTo>
                      <a:lnTo>
                        <a:pt x="1267" y="82344"/>
                      </a:lnTo>
                      <a:cubicBezTo>
                        <a:pt x="476" y="79296"/>
                        <a:pt x="0" y="76105"/>
                        <a:pt x="0" y="72809"/>
                      </a:cubicBezTo>
                      <a:cubicBezTo>
                        <a:pt x="0" y="65827"/>
                        <a:pt x="1886" y="59265"/>
                        <a:pt x="5153" y="53616"/>
                      </a:cubicBezTo>
                      <a:cubicBezTo>
                        <a:pt x="11792" y="42100"/>
                        <a:pt x="24193" y="34376"/>
                        <a:pt x="38443" y="34376"/>
                      </a:cubicBezTo>
                      <a:cubicBezTo>
                        <a:pt x="44339" y="34376"/>
                        <a:pt x="49883" y="35738"/>
                        <a:pt x="54883" y="38091"/>
                      </a:cubicBezTo>
                      <a:cubicBezTo>
                        <a:pt x="60436" y="16221"/>
                        <a:pt x="80220" y="0"/>
                        <a:pt x="103823" y="0"/>
                      </a:cubicBezTo>
                      <a:cubicBezTo>
                        <a:pt x="117719" y="0"/>
                        <a:pt x="130302" y="5601"/>
                        <a:pt x="139408" y="14688"/>
                      </a:cubicBezTo>
                      <a:cubicBezTo>
                        <a:pt x="145133" y="20355"/>
                        <a:pt x="149514" y="27365"/>
                        <a:pt x="152009" y="35242"/>
                      </a:cubicBezTo>
                      <a:cubicBezTo>
                        <a:pt x="154610" y="34671"/>
                        <a:pt x="157334" y="34376"/>
                        <a:pt x="160106" y="34376"/>
                      </a:cubicBezTo>
                      <a:cubicBezTo>
                        <a:pt x="181337" y="34376"/>
                        <a:pt x="198549" y="51587"/>
                        <a:pt x="198549" y="72809"/>
                      </a:cubicBezTo>
                      <a:close/>
                    </a:path>
                  </a:pathLst>
                </a:custGeom>
                <a:solidFill>
                  <a:srgbClr val="0194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501" name="Graphic 3">
                <a:extLst>
                  <a:ext uri="{FF2B5EF4-FFF2-40B4-BE49-F238E27FC236}">
                    <a16:creationId xmlns:a16="http://schemas.microsoft.com/office/drawing/2014/main" id="{A0967670-C525-E391-0244-A9CEEAC8CBCB}"/>
                  </a:ext>
                </a:extLst>
              </p:cNvPr>
              <p:cNvGrpSpPr/>
              <p:nvPr/>
            </p:nvGrpSpPr>
            <p:grpSpPr>
              <a:xfrm>
                <a:off x="6951726" y="2207523"/>
                <a:ext cx="760170" cy="1276921"/>
                <a:chOff x="6951726" y="2207523"/>
                <a:chExt cx="760170" cy="1276921"/>
              </a:xfrm>
            </p:grpSpPr>
            <p:grpSp>
              <p:nvGrpSpPr>
                <p:cNvPr id="786" name="Graphic 3">
                  <a:extLst>
                    <a:ext uri="{FF2B5EF4-FFF2-40B4-BE49-F238E27FC236}">
                      <a16:creationId xmlns:a16="http://schemas.microsoft.com/office/drawing/2014/main" id="{EE4962D0-1C20-210D-382B-84B78D7CF27C}"/>
                    </a:ext>
                  </a:extLst>
                </p:cNvPr>
                <p:cNvGrpSpPr/>
                <p:nvPr/>
              </p:nvGrpSpPr>
              <p:grpSpPr>
                <a:xfrm>
                  <a:off x="7033050" y="2527906"/>
                  <a:ext cx="142370" cy="187213"/>
                  <a:chOff x="7033050" y="2527906"/>
                  <a:chExt cx="142370" cy="187213"/>
                </a:xfrm>
              </p:grpSpPr>
              <p:sp>
                <p:nvSpPr>
                  <p:cNvPr id="806" name="Freeform: Shape 805">
                    <a:extLst>
                      <a:ext uri="{FF2B5EF4-FFF2-40B4-BE49-F238E27FC236}">
                        <a16:creationId xmlns:a16="http://schemas.microsoft.com/office/drawing/2014/main" id="{7048271C-6D4A-7582-F869-6D246786C18B}"/>
                      </a:ext>
                    </a:extLst>
                  </p:cNvPr>
                  <p:cNvSpPr/>
                  <p:nvPr/>
                </p:nvSpPr>
                <p:spPr>
                  <a:xfrm>
                    <a:off x="7040946" y="2579827"/>
                    <a:ext cx="126577" cy="17335"/>
                  </a:xfrm>
                  <a:custGeom>
                    <a:avLst/>
                    <a:gdLst>
                      <a:gd name="connsiteX0" fmla="*/ 126578 w 126577"/>
                      <a:gd name="connsiteY0" fmla="*/ 17335 h 17335"/>
                      <a:gd name="connsiteX1" fmla="*/ 0 w 126577"/>
                      <a:gd name="connsiteY1" fmla="*/ 17335 h 17335"/>
                      <a:gd name="connsiteX2" fmla="*/ 1143 w 126577"/>
                      <a:gd name="connsiteY2" fmla="*/ 0 h 17335"/>
                      <a:gd name="connsiteX3" fmla="*/ 125435 w 126577"/>
                      <a:gd name="connsiteY3" fmla="*/ 0 h 17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6577" h="17335">
                        <a:moveTo>
                          <a:pt x="126578" y="17335"/>
                        </a:moveTo>
                        <a:lnTo>
                          <a:pt x="0" y="17335"/>
                        </a:lnTo>
                        <a:lnTo>
                          <a:pt x="1143" y="0"/>
                        </a:lnTo>
                        <a:lnTo>
                          <a:pt x="125435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07" name="Freeform: Shape 806">
                    <a:extLst>
                      <a:ext uri="{FF2B5EF4-FFF2-40B4-BE49-F238E27FC236}">
                        <a16:creationId xmlns:a16="http://schemas.microsoft.com/office/drawing/2014/main" id="{34291464-0995-0AF7-3594-E7DB85BF95E4}"/>
                      </a:ext>
                    </a:extLst>
                  </p:cNvPr>
                  <p:cNvSpPr/>
                  <p:nvPr/>
                </p:nvSpPr>
                <p:spPr>
                  <a:xfrm>
                    <a:off x="7037003" y="2638805"/>
                    <a:ext cx="134464" cy="17335"/>
                  </a:xfrm>
                  <a:custGeom>
                    <a:avLst/>
                    <a:gdLst>
                      <a:gd name="connsiteX0" fmla="*/ 134464 w 134464"/>
                      <a:gd name="connsiteY0" fmla="*/ 17336 h 17335"/>
                      <a:gd name="connsiteX1" fmla="*/ 0 w 134464"/>
                      <a:gd name="connsiteY1" fmla="*/ 17336 h 17335"/>
                      <a:gd name="connsiteX2" fmla="*/ 1143 w 134464"/>
                      <a:gd name="connsiteY2" fmla="*/ 0 h 17335"/>
                      <a:gd name="connsiteX3" fmla="*/ 133322 w 134464"/>
                      <a:gd name="connsiteY3" fmla="*/ 0 h 17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4464" h="17335">
                        <a:moveTo>
                          <a:pt x="134464" y="17336"/>
                        </a:moveTo>
                        <a:lnTo>
                          <a:pt x="0" y="17336"/>
                        </a:lnTo>
                        <a:lnTo>
                          <a:pt x="1143" y="0"/>
                        </a:lnTo>
                        <a:lnTo>
                          <a:pt x="133322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08" name="Freeform: Shape 807">
                    <a:extLst>
                      <a:ext uri="{FF2B5EF4-FFF2-40B4-BE49-F238E27FC236}">
                        <a16:creationId xmlns:a16="http://schemas.microsoft.com/office/drawing/2014/main" id="{731B1529-3379-CF48-0959-1BC3AF5A603C}"/>
                      </a:ext>
                    </a:extLst>
                  </p:cNvPr>
                  <p:cNvSpPr/>
                  <p:nvPr/>
                </p:nvSpPr>
                <p:spPr>
                  <a:xfrm>
                    <a:off x="7033050" y="2697784"/>
                    <a:ext cx="142360" cy="17335"/>
                  </a:xfrm>
                  <a:custGeom>
                    <a:avLst/>
                    <a:gdLst>
                      <a:gd name="connsiteX0" fmla="*/ 142361 w 142360"/>
                      <a:gd name="connsiteY0" fmla="*/ 17336 h 17335"/>
                      <a:gd name="connsiteX1" fmla="*/ 0 w 142360"/>
                      <a:gd name="connsiteY1" fmla="*/ 17336 h 17335"/>
                      <a:gd name="connsiteX2" fmla="*/ 629 w 142360"/>
                      <a:gd name="connsiteY2" fmla="*/ 7268 h 17335"/>
                      <a:gd name="connsiteX3" fmla="*/ 1153 w 142360"/>
                      <a:gd name="connsiteY3" fmla="*/ 0 h 17335"/>
                      <a:gd name="connsiteX4" fmla="*/ 141227 w 142360"/>
                      <a:gd name="connsiteY4" fmla="*/ 0 h 17335"/>
                      <a:gd name="connsiteX5" fmla="*/ 141742 w 142360"/>
                      <a:gd name="connsiteY5" fmla="*/ 7268 h 17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2360" h="17335">
                        <a:moveTo>
                          <a:pt x="142361" y="17336"/>
                        </a:moveTo>
                        <a:lnTo>
                          <a:pt x="0" y="17336"/>
                        </a:lnTo>
                        <a:lnTo>
                          <a:pt x="629" y="7268"/>
                        </a:lnTo>
                        <a:lnTo>
                          <a:pt x="1153" y="0"/>
                        </a:lnTo>
                        <a:lnTo>
                          <a:pt x="141227" y="0"/>
                        </a:lnTo>
                        <a:lnTo>
                          <a:pt x="141742" y="7268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09" name="Freeform: Shape 808">
                    <a:extLst>
                      <a:ext uri="{FF2B5EF4-FFF2-40B4-BE49-F238E27FC236}">
                        <a16:creationId xmlns:a16="http://schemas.microsoft.com/office/drawing/2014/main" id="{5C7AC3A6-AD23-0A0C-9EB6-4EF8D1E1851B}"/>
                      </a:ext>
                    </a:extLst>
                  </p:cNvPr>
                  <p:cNvSpPr/>
                  <p:nvPr/>
                </p:nvSpPr>
                <p:spPr>
                  <a:xfrm>
                    <a:off x="7040946" y="2579827"/>
                    <a:ext cx="63341" cy="17335"/>
                  </a:xfrm>
                  <a:custGeom>
                    <a:avLst/>
                    <a:gdLst>
                      <a:gd name="connsiteX0" fmla="*/ 63341 w 63341"/>
                      <a:gd name="connsiteY0" fmla="*/ 0 h 17335"/>
                      <a:gd name="connsiteX1" fmla="*/ 63341 w 63341"/>
                      <a:gd name="connsiteY1" fmla="*/ 17335 h 17335"/>
                      <a:gd name="connsiteX2" fmla="*/ 0 w 63341"/>
                      <a:gd name="connsiteY2" fmla="*/ 17335 h 17335"/>
                      <a:gd name="connsiteX3" fmla="*/ 1143 w 63341"/>
                      <a:gd name="connsiteY3" fmla="*/ 0 h 17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3341" h="17335">
                        <a:moveTo>
                          <a:pt x="63341" y="0"/>
                        </a:moveTo>
                        <a:lnTo>
                          <a:pt x="63341" y="17335"/>
                        </a:lnTo>
                        <a:lnTo>
                          <a:pt x="0" y="17335"/>
                        </a:lnTo>
                        <a:lnTo>
                          <a:pt x="1143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10" name="Freeform: Shape 809">
                    <a:extLst>
                      <a:ext uri="{FF2B5EF4-FFF2-40B4-BE49-F238E27FC236}">
                        <a16:creationId xmlns:a16="http://schemas.microsoft.com/office/drawing/2014/main" id="{694F6F72-661A-5854-F7C3-BC5D1A105739}"/>
                      </a:ext>
                    </a:extLst>
                  </p:cNvPr>
                  <p:cNvSpPr/>
                  <p:nvPr/>
                </p:nvSpPr>
                <p:spPr>
                  <a:xfrm>
                    <a:off x="7037003" y="2638805"/>
                    <a:ext cx="67284" cy="17335"/>
                  </a:xfrm>
                  <a:custGeom>
                    <a:avLst/>
                    <a:gdLst>
                      <a:gd name="connsiteX0" fmla="*/ 67285 w 67284"/>
                      <a:gd name="connsiteY0" fmla="*/ 0 h 17335"/>
                      <a:gd name="connsiteX1" fmla="*/ 67285 w 67284"/>
                      <a:gd name="connsiteY1" fmla="*/ 17336 h 17335"/>
                      <a:gd name="connsiteX2" fmla="*/ 0 w 67284"/>
                      <a:gd name="connsiteY2" fmla="*/ 17336 h 17335"/>
                      <a:gd name="connsiteX3" fmla="*/ 1143 w 67284"/>
                      <a:gd name="connsiteY3" fmla="*/ 0 h 17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7284" h="17335">
                        <a:moveTo>
                          <a:pt x="67285" y="0"/>
                        </a:moveTo>
                        <a:lnTo>
                          <a:pt x="67285" y="17336"/>
                        </a:lnTo>
                        <a:lnTo>
                          <a:pt x="0" y="17336"/>
                        </a:lnTo>
                        <a:lnTo>
                          <a:pt x="1143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11" name="Freeform: Shape 810">
                    <a:extLst>
                      <a:ext uri="{FF2B5EF4-FFF2-40B4-BE49-F238E27FC236}">
                        <a16:creationId xmlns:a16="http://schemas.microsoft.com/office/drawing/2014/main" id="{828D69B7-E19C-A015-6F4D-C3DF8056A3AD}"/>
                      </a:ext>
                    </a:extLst>
                  </p:cNvPr>
                  <p:cNvSpPr/>
                  <p:nvPr/>
                </p:nvSpPr>
                <p:spPr>
                  <a:xfrm>
                    <a:off x="7033050" y="2697784"/>
                    <a:ext cx="71237" cy="17335"/>
                  </a:xfrm>
                  <a:custGeom>
                    <a:avLst/>
                    <a:gdLst>
                      <a:gd name="connsiteX0" fmla="*/ 71238 w 71237"/>
                      <a:gd name="connsiteY0" fmla="*/ 0 h 17335"/>
                      <a:gd name="connsiteX1" fmla="*/ 71238 w 71237"/>
                      <a:gd name="connsiteY1" fmla="*/ 17336 h 17335"/>
                      <a:gd name="connsiteX2" fmla="*/ 0 w 71237"/>
                      <a:gd name="connsiteY2" fmla="*/ 17336 h 17335"/>
                      <a:gd name="connsiteX3" fmla="*/ 629 w 71237"/>
                      <a:gd name="connsiteY3" fmla="*/ 7268 h 17335"/>
                      <a:gd name="connsiteX4" fmla="*/ 1153 w 71237"/>
                      <a:gd name="connsiteY4" fmla="*/ 0 h 17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237" h="17335">
                        <a:moveTo>
                          <a:pt x="71238" y="0"/>
                        </a:moveTo>
                        <a:lnTo>
                          <a:pt x="71238" y="17336"/>
                        </a:lnTo>
                        <a:lnTo>
                          <a:pt x="0" y="17336"/>
                        </a:lnTo>
                        <a:lnTo>
                          <a:pt x="629" y="7268"/>
                        </a:lnTo>
                        <a:lnTo>
                          <a:pt x="1153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12" name="Freeform: Shape 811">
                    <a:extLst>
                      <a:ext uri="{FF2B5EF4-FFF2-40B4-BE49-F238E27FC236}">
                        <a16:creationId xmlns:a16="http://schemas.microsoft.com/office/drawing/2014/main" id="{56BBA9ED-5B7F-44A9-6EDE-2E5388DCFF1D}"/>
                      </a:ext>
                    </a:extLst>
                  </p:cNvPr>
                  <p:cNvSpPr/>
                  <p:nvPr/>
                </p:nvSpPr>
                <p:spPr>
                  <a:xfrm>
                    <a:off x="7033050" y="2527906"/>
                    <a:ext cx="142360" cy="22536"/>
                  </a:xfrm>
                  <a:custGeom>
                    <a:avLst/>
                    <a:gdLst>
                      <a:gd name="connsiteX0" fmla="*/ 0 w 142360"/>
                      <a:gd name="connsiteY0" fmla="*/ 0 h 22536"/>
                      <a:gd name="connsiteX1" fmla="*/ 142361 w 142360"/>
                      <a:gd name="connsiteY1" fmla="*/ 0 h 22536"/>
                      <a:gd name="connsiteX2" fmla="*/ 142361 w 142360"/>
                      <a:gd name="connsiteY2" fmla="*/ 22536 h 22536"/>
                      <a:gd name="connsiteX3" fmla="*/ 0 w 142360"/>
                      <a:gd name="connsiteY3" fmla="*/ 22536 h 22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360" h="22536">
                        <a:moveTo>
                          <a:pt x="0" y="0"/>
                        </a:moveTo>
                        <a:lnTo>
                          <a:pt x="142361" y="0"/>
                        </a:lnTo>
                        <a:lnTo>
                          <a:pt x="142361" y="22536"/>
                        </a:lnTo>
                        <a:lnTo>
                          <a:pt x="0" y="22536"/>
                        </a:lnTo>
                        <a:close/>
                      </a:path>
                    </a:pathLst>
                  </a:custGeom>
                  <a:solidFill>
                    <a:srgbClr val="49474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13" name="Freeform: Shape 812">
                    <a:extLst>
                      <a:ext uri="{FF2B5EF4-FFF2-40B4-BE49-F238E27FC236}">
                        <a16:creationId xmlns:a16="http://schemas.microsoft.com/office/drawing/2014/main" id="{34F1BBB4-3C1C-E85A-448B-FDAD7DDD4B0A}"/>
                      </a:ext>
                    </a:extLst>
                  </p:cNvPr>
                  <p:cNvSpPr/>
                  <p:nvPr/>
                </p:nvSpPr>
                <p:spPr>
                  <a:xfrm>
                    <a:off x="7104240" y="2527906"/>
                    <a:ext cx="71180" cy="22536"/>
                  </a:xfrm>
                  <a:custGeom>
                    <a:avLst/>
                    <a:gdLst>
                      <a:gd name="connsiteX0" fmla="*/ 0 w 71180"/>
                      <a:gd name="connsiteY0" fmla="*/ 0 h 22536"/>
                      <a:gd name="connsiteX1" fmla="*/ 71180 w 71180"/>
                      <a:gd name="connsiteY1" fmla="*/ 0 h 22536"/>
                      <a:gd name="connsiteX2" fmla="*/ 71180 w 71180"/>
                      <a:gd name="connsiteY2" fmla="*/ 22536 h 22536"/>
                      <a:gd name="connsiteX3" fmla="*/ 0 w 71180"/>
                      <a:gd name="connsiteY3" fmla="*/ 22536 h 22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1180" h="22536">
                        <a:moveTo>
                          <a:pt x="0" y="0"/>
                        </a:moveTo>
                        <a:lnTo>
                          <a:pt x="71180" y="0"/>
                        </a:lnTo>
                        <a:lnTo>
                          <a:pt x="71180" y="22536"/>
                        </a:lnTo>
                        <a:lnTo>
                          <a:pt x="0" y="22536"/>
                        </a:lnTo>
                        <a:close/>
                      </a:path>
                    </a:pathLst>
                  </a:custGeom>
                  <a:solidFill>
                    <a:srgbClr val="494748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787" name="Freeform: Shape 786">
                  <a:extLst>
                    <a:ext uri="{FF2B5EF4-FFF2-40B4-BE49-F238E27FC236}">
                      <a16:creationId xmlns:a16="http://schemas.microsoft.com/office/drawing/2014/main" id="{EC6A23D0-4F46-148F-1F80-0731EC97C484}"/>
                    </a:ext>
                  </a:extLst>
                </p:cNvPr>
                <p:cNvSpPr/>
                <p:nvPr/>
              </p:nvSpPr>
              <p:spPr>
                <a:xfrm>
                  <a:off x="7104287" y="2458802"/>
                  <a:ext cx="52654" cy="52654"/>
                </a:xfrm>
                <a:custGeom>
                  <a:avLst/>
                  <a:gdLst>
                    <a:gd name="connsiteX0" fmla="*/ 52654 w 52654"/>
                    <a:gd name="connsiteY0" fmla="*/ 26327 h 52654"/>
                    <a:gd name="connsiteX1" fmla="*/ 26327 w 52654"/>
                    <a:gd name="connsiteY1" fmla="*/ 52654 h 52654"/>
                    <a:gd name="connsiteX2" fmla="*/ 0 w 52654"/>
                    <a:gd name="connsiteY2" fmla="*/ 26327 h 52654"/>
                    <a:gd name="connsiteX3" fmla="*/ 26327 w 52654"/>
                    <a:gd name="connsiteY3" fmla="*/ 0 h 52654"/>
                    <a:gd name="connsiteX4" fmla="*/ 52654 w 52654"/>
                    <a:gd name="connsiteY4" fmla="*/ 26327 h 52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54" h="52654">
                      <a:moveTo>
                        <a:pt x="52654" y="26327"/>
                      </a:moveTo>
                      <a:cubicBezTo>
                        <a:pt x="52654" y="40862"/>
                        <a:pt x="40872" y="52654"/>
                        <a:pt x="26327" y="52654"/>
                      </a:cubicBezTo>
                      <a:cubicBezTo>
                        <a:pt x="11782" y="52654"/>
                        <a:pt x="0" y="40872"/>
                        <a:pt x="0" y="26327"/>
                      </a:cubicBezTo>
                      <a:cubicBezTo>
                        <a:pt x="0" y="11782"/>
                        <a:pt x="11782" y="0"/>
                        <a:pt x="26327" y="0"/>
                      </a:cubicBezTo>
                      <a:cubicBezTo>
                        <a:pt x="40862" y="0"/>
                        <a:pt x="52654" y="11782"/>
                        <a:pt x="52654" y="26327"/>
                      </a:cubicBezTo>
                      <a:close/>
                    </a:path>
                  </a:pathLst>
                </a:custGeom>
                <a:solidFill>
                  <a:srgbClr val="F6FAF3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88" name="Freeform: Shape 787">
                  <a:extLst>
                    <a:ext uri="{FF2B5EF4-FFF2-40B4-BE49-F238E27FC236}">
                      <a16:creationId xmlns:a16="http://schemas.microsoft.com/office/drawing/2014/main" id="{8CE0B885-8A73-DE8B-4ECC-E950CC26D829}"/>
                    </a:ext>
                  </a:extLst>
                </p:cNvPr>
                <p:cNvSpPr/>
                <p:nvPr/>
              </p:nvSpPr>
              <p:spPr>
                <a:xfrm>
                  <a:off x="7104286" y="2207523"/>
                  <a:ext cx="607610" cy="235458"/>
                </a:xfrm>
                <a:custGeom>
                  <a:avLst/>
                  <a:gdLst>
                    <a:gd name="connsiteX0" fmla="*/ 607611 w 607610"/>
                    <a:gd name="connsiteY0" fmla="*/ 163773 h 235458"/>
                    <a:gd name="connsiteX1" fmla="*/ 607611 w 607610"/>
                    <a:gd name="connsiteY1" fmla="*/ 163773 h 235458"/>
                    <a:gd name="connsiteX2" fmla="*/ 535754 w 607610"/>
                    <a:gd name="connsiteY2" fmla="*/ 235458 h 235458"/>
                    <a:gd name="connsiteX3" fmla="*/ 1020 w 607610"/>
                    <a:gd name="connsiteY3" fmla="*/ 235458 h 235458"/>
                    <a:gd name="connsiteX4" fmla="*/ 39 w 607610"/>
                    <a:gd name="connsiteY4" fmla="*/ 234496 h 235458"/>
                    <a:gd name="connsiteX5" fmla="*/ 93689 w 607610"/>
                    <a:gd name="connsiteY5" fmla="*/ 138055 h 235458"/>
                    <a:gd name="connsiteX6" fmla="*/ 125674 w 607610"/>
                    <a:gd name="connsiteY6" fmla="*/ 143761 h 235458"/>
                    <a:gd name="connsiteX7" fmla="*/ 126589 w 607610"/>
                    <a:gd name="connsiteY7" fmla="*/ 143361 h 235458"/>
                    <a:gd name="connsiteX8" fmla="*/ 247318 w 607610"/>
                    <a:gd name="connsiteY8" fmla="*/ 63903 h 235458"/>
                    <a:gd name="connsiteX9" fmla="*/ 304335 w 607610"/>
                    <a:gd name="connsiteY9" fmla="*/ 76971 h 235458"/>
                    <a:gd name="connsiteX10" fmla="*/ 305268 w 607610"/>
                    <a:gd name="connsiteY10" fmla="*/ 76695 h 235458"/>
                    <a:gd name="connsiteX11" fmla="*/ 443847 w 607610"/>
                    <a:gd name="connsiteY11" fmla="*/ 0 h 235458"/>
                    <a:gd name="connsiteX12" fmla="*/ 607611 w 607610"/>
                    <a:gd name="connsiteY12" fmla="*/ 163773 h 235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07610" h="235458">
                      <a:moveTo>
                        <a:pt x="607611" y="163773"/>
                      </a:moveTo>
                      <a:lnTo>
                        <a:pt x="607611" y="163773"/>
                      </a:lnTo>
                      <a:cubicBezTo>
                        <a:pt x="607515" y="203387"/>
                        <a:pt x="575378" y="235458"/>
                        <a:pt x="535754" y="235458"/>
                      </a:cubicBezTo>
                      <a:lnTo>
                        <a:pt x="1020" y="235458"/>
                      </a:lnTo>
                      <a:cubicBezTo>
                        <a:pt x="649" y="235096"/>
                        <a:pt x="411" y="234868"/>
                        <a:pt x="39" y="234496"/>
                      </a:cubicBezTo>
                      <a:cubicBezTo>
                        <a:pt x="-1475" y="181451"/>
                        <a:pt x="40987" y="138055"/>
                        <a:pt x="93689" y="138055"/>
                      </a:cubicBezTo>
                      <a:cubicBezTo>
                        <a:pt x="104948" y="138055"/>
                        <a:pt x="115606" y="140189"/>
                        <a:pt x="125674" y="143761"/>
                      </a:cubicBezTo>
                      <a:cubicBezTo>
                        <a:pt x="126046" y="143894"/>
                        <a:pt x="126436" y="143713"/>
                        <a:pt x="126589" y="143361"/>
                      </a:cubicBezTo>
                      <a:cubicBezTo>
                        <a:pt x="146753" y="96603"/>
                        <a:pt x="193178" y="63903"/>
                        <a:pt x="247318" y="63903"/>
                      </a:cubicBezTo>
                      <a:cubicBezTo>
                        <a:pt x="267854" y="63903"/>
                        <a:pt x="287171" y="68732"/>
                        <a:pt x="304335" y="76971"/>
                      </a:cubicBezTo>
                      <a:cubicBezTo>
                        <a:pt x="304677" y="77133"/>
                        <a:pt x="305068" y="77019"/>
                        <a:pt x="305268" y="76695"/>
                      </a:cubicBezTo>
                      <a:cubicBezTo>
                        <a:pt x="334253" y="30775"/>
                        <a:pt x="385373" y="0"/>
                        <a:pt x="443847" y="0"/>
                      </a:cubicBezTo>
                      <a:cubicBezTo>
                        <a:pt x="534316" y="0"/>
                        <a:pt x="607611" y="73419"/>
                        <a:pt x="607611" y="163773"/>
                      </a:cubicBezTo>
                      <a:close/>
                    </a:path>
                  </a:pathLst>
                </a:custGeom>
                <a:solidFill>
                  <a:srgbClr val="F6FAF3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89" name="Freeform: Shape 788">
                  <a:extLst>
                    <a:ext uri="{FF2B5EF4-FFF2-40B4-BE49-F238E27FC236}">
                      <a16:creationId xmlns:a16="http://schemas.microsoft.com/office/drawing/2014/main" id="{BCBA3851-A814-9B67-3358-66C547FCDC99}"/>
                    </a:ext>
                  </a:extLst>
                </p:cNvPr>
                <p:cNvSpPr/>
                <p:nvPr/>
              </p:nvSpPr>
              <p:spPr>
                <a:xfrm>
                  <a:off x="7220714" y="2464688"/>
                  <a:ext cx="241389" cy="93535"/>
                </a:xfrm>
                <a:custGeom>
                  <a:avLst/>
                  <a:gdLst>
                    <a:gd name="connsiteX0" fmla="*/ 241389 w 241389"/>
                    <a:gd name="connsiteY0" fmla="*/ 65056 h 93535"/>
                    <a:gd name="connsiteX1" fmla="*/ 241389 w 241389"/>
                    <a:gd name="connsiteY1" fmla="*/ 65361 h 93535"/>
                    <a:gd name="connsiteX2" fmla="*/ 212262 w 241389"/>
                    <a:gd name="connsiteY2" fmla="*/ 93536 h 93535"/>
                    <a:gd name="connsiteX3" fmla="*/ 102 w 241389"/>
                    <a:gd name="connsiteY3" fmla="*/ 93536 h 93535"/>
                    <a:gd name="connsiteX4" fmla="*/ 26 w 241389"/>
                    <a:gd name="connsiteY4" fmla="*/ 93469 h 93535"/>
                    <a:gd name="connsiteX5" fmla="*/ 37221 w 241389"/>
                    <a:gd name="connsiteY5" fmla="*/ 54845 h 93535"/>
                    <a:gd name="connsiteX6" fmla="*/ 50185 w 241389"/>
                    <a:gd name="connsiteY6" fmla="*/ 57198 h 93535"/>
                    <a:gd name="connsiteX7" fmla="*/ 98257 w 241389"/>
                    <a:gd name="connsiteY7" fmla="*/ 25384 h 93535"/>
                    <a:gd name="connsiteX8" fmla="*/ 121136 w 241389"/>
                    <a:gd name="connsiteY8" fmla="*/ 30690 h 93535"/>
                    <a:gd name="connsiteX9" fmla="*/ 176324 w 241389"/>
                    <a:gd name="connsiteY9" fmla="*/ 0 h 93535"/>
                    <a:gd name="connsiteX10" fmla="*/ 241389 w 241389"/>
                    <a:gd name="connsiteY10" fmla="*/ 65056 h 93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41389" h="93535">
                      <a:moveTo>
                        <a:pt x="241389" y="65056"/>
                      </a:moveTo>
                      <a:cubicBezTo>
                        <a:pt x="241389" y="65161"/>
                        <a:pt x="241389" y="65256"/>
                        <a:pt x="241389" y="65361"/>
                      </a:cubicBezTo>
                      <a:cubicBezTo>
                        <a:pt x="241313" y="81077"/>
                        <a:pt x="227978" y="93536"/>
                        <a:pt x="212262" y="93536"/>
                      </a:cubicBezTo>
                      <a:lnTo>
                        <a:pt x="102" y="93536"/>
                      </a:lnTo>
                      <a:cubicBezTo>
                        <a:pt x="74" y="93507"/>
                        <a:pt x="54" y="93488"/>
                        <a:pt x="26" y="93469"/>
                      </a:cubicBezTo>
                      <a:cubicBezTo>
                        <a:pt x="-755" y="72257"/>
                        <a:pt x="16180" y="54845"/>
                        <a:pt x="37221" y="54845"/>
                      </a:cubicBezTo>
                      <a:cubicBezTo>
                        <a:pt x="41784" y="54845"/>
                        <a:pt x="46108" y="55731"/>
                        <a:pt x="50185" y="57198"/>
                      </a:cubicBezTo>
                      <a:cubicBezTo>
                        <a:pt x="58138" y="38491"/>
                        <a:pt x="76654" y="25384"/>
                        <a:pt x="98257" y="25384"/>
                      </a:cubicBezTo>
                      <a:cubicBezTo>
                        <a:pt x="106506" y="25384"/>
                        <a:pt x="114269" y="27346"/>
                        <a:pt x="121136" y="30690"/>
                      </a:cubicBezTo>
                      <a:cubicBezTo>
                        <a:pt x="132623" y="12325"/>
                        <a:pt x="153007" y="0"/>
                        <a:pt x="176324" y="0"/>
                      </a:cubicBezTo>
                      <a:cubicBezTo>
                        <a:pt x="212271" y="0"/>
                        <a:pt x="241389" y="29166"/>
                        <a:pt x="241389" y="65056"/>
                      </a:cubicBezTo>
                      <a:close/>
                    </a:path>
                  </a:pathLst>
                </a:custGeom>
                <a:solidFill>
                  <a:srgbClr val="F6FAF3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90" name="Freeform: Shape 789">
                  <a:extLst>
                    <a:ext uri="{FF2B5EF4-FFF2-40B4-BE49-F238E27FC236}">
                      <a16:creationId xmlns:a16="http://schemas.microsoft.com/office/drawing/2014/main" id="{3A3D1CD6-DE19-2F88-F1F4-AE5C0F01406A}"/>
                    </a:ext>
                  </a:extLst>
                </p:cNvPr>
                <p:cNvSpPr/>
                <p:nvPr/>
              </p:nvSpPr>
              <p:spPr>
                <a:xfrm>
                  <a:off x="6951726" y="3311871"/>
                  <a:ext cx="305019" cy="159362"/>
                </a:xfrm>
                <a:custGeom>
                  <a:avLst/>
                  <a:gdLst>
                    <a:gd name="connsiteX0" fmla="*/ 0 w 305019"/>
                    <a:gd name="connsiteY0" fmla="*/ 0 h 159362"/>
                    <a:gd name="connsiteX1" fmla="*/ 305019 w 305019"/>
                    <a:gd name="connsiteY1" fmla="*/ 0 h 159362"/>
                    <a:gd name="connsiteX2" fmla="*/ 305019 w 305019"/>
                    <a:gd name="connsiteY2" fmla="*/ 159363 h 159362"/>
                    <a:gd name="connsiteX3" fmla="*/ 0 w 305019"/>
                    <a:gd name="connsiteY3" fmla="*/ 159363 h 159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019" h="159362">
                      <a:moveTo>
                        <a:pt x="0" y="0"/>
                      </a:moveTo>
                      <a:lnTo>
                        <a:pt x="305019" y="0"/>
                      </a:lnTo>
                      <a:lnTo>
                        <a:pt x="305019" y="159363"/>
                      </a:lnTo>
                      <a:lnTo>
                        <a:pt x="0" y="159363"/>
                      </a:lnTo>
                      <a:close/>
                    </a:path>
                  </a:pathLst>
                </a:custGeom>
                <a:solidFill>
                  <a:srgbClr val="2A40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91" name="Freeform: Shape 790">
                  <a:extLst>
                    <a:ext uri="{FF2B5EF4-FFF2-40B4-BE49-F238E27FC236}">
                      <a16:creationId xmlns:a16="http://schemas.microsoft.com/office/drawing/2014/main" id="{1A14433A-F7ED-1635-0878-3AB90D1F4074}"/>
                    </a:ext>
                  </a:extLst>
                </p:cNvPr>
                <p:cNvSpPr/>
                <p:nvPr/>
              </p:nvSpPr>
              <p:spPr>
                <a:xfrm>
                  <a:off x="6951726" y="3311871"/>
                  <a:ext cx="154019" cy="159362"/>
                </a:xfrm>
                <a:custGeom>
                  <a:avLst/>
                  <a:gdLst>
                    <a:gd name="connsiteX0" fmla="*/ 0 w 154019"/>
                    <a:gd name="connsiteY0" fmla="*/ 0 h 159362"/>
                    <a:gd name="connsiteX1" fmla="*/ 154019 w 154019"/>
                    <a:gd name="connsiteY1" fmla="*/ 0 h 159362"/>
                    <a:gd name="connsiteX2" fmla="*/ 154019 w 154019"/>
                    <a:gd name="connsiteY2" fmla="*/ 159363 h 159362"/>
                    <a:gd name="connsiteX3" fmla="*/ 0 w 154019"/>
                    <a:gd name="connsiteY3" fmla="*/ 159363 h 159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019" h="159362">
                      <a:moveTo>
                        <a:pt x="0" y="0"/>
                      </a:moveTo>
                      <a:lnTo>
                        <a:pt x="154019" y="0"/>
                      </a:lnTo>
                      <a:lnTo>
                        <a:pt x="154019" y="159363"/>
                      </a:lnTo>
                      <a:lnTo>
                        <a:pt x="0" y="159363"/>
                      </a:lnTo>
                      <a:close/>
                    </a:path>
                  </a:pathLst>
                </a:custGeom>
                <a:solidFill>
                  <a:srgbClr val="3E546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792" name="Graphic 3">
                  <a:extLst>
                    <a:ext uri="{FF2B5EF4-FFF2-40B4-BE49-F238E27FC236}">
                      <a16:creationId xmlns:a16="http://schemas.microsoft.com/office/drawing/2014/main" id="{77F461B8-49B1-79BD-7319-F05EC2DCB6BA}"/>
                    </a:ext>
                  </a:extLst>
                </p:cNvPr>
                <p:cNvGrpSpPr/>
                <p:nvPr/>
              </p:nvGrpSpPr>
              <p:grpSpPr>
                <a:xfrm>
                  <a:off x="7167876" y="3389156"/>
                  <a:ext cx="47929" cy="95288"/>
                  <a:chOff x="7167876" y="3389156"/>
                  <a:chExt cx="47929" cy="95288"/>
                </a:xfrm>
              </p:grpSpPr>
              <p:sp>
                <p:nvSpPr>
                  <p:cNvPr id="799" name="Freeform: Shape 798">
                    <a:extLst>
                      <a:ext uri="{FF2B5EF4-FFF2-40B4-BE49-F238E27FC236}">
                        <a16:creationId xmlns:a16="http://schemas.microsoft.com/office/drawing/2014/main" id="{B5251B86-6CDF-18E2-7CF7-80D823305B86}"/>
                      </a:ext>
                    </a:extLst>
                  </p:cNvPr>
                  <p:cNvSpPr/>
                  <p:nvPr/>
                </p:nvSpPr>
                <p:spPr>
                  <a:xfrm>
                    <a:off x="7168257" y="3389156"/>
                    <a:ext cx="46358" cy="46367"/>
                  </a:xfrm>
                  <a:custGeom>
                    <a:avLst/>
                    <a:gdLst>
                      <a:gd name="connsiteX0" fmla="*/ 46358 w 46358"/>
                      <a:gd name="connsiteY0" fmla="*/ 23184 h 46367"/>
                      <a:gd name="connsiteX1" fmla="*/ 23174 w 46358"/>
                      <a:gd name="connsiteY1" fmla="*/ 46368 h 46367"/>
                      <a:gd name="connsiteX2" fmla="*/ 0 w 46358"/>
                      <a:gd name="connsiteY2" fmla="*/ 23184 h 46367"/>
                      <a:gd name="connsiteX3" fmla="*/ 23174 w 46358"/>
                      <a:gd name="connsiteY3" fmla="*/ 0 h 46367"/>
                      <a:gd name="connsiteX4" fmla="*/ 46358 w 46358"/>
                      <a:gd name="connsiteY4" fmla="*/ 23184 h 46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58" h="46367">
                        <a:moveTo>
                          <a:pt x="46358" y="23184"/>
                        </a:moveTo>
                        <a:cubicBezTo>
                          <a:pt x="46358" y="35985"/>
                          <a:pt x="35976" y="46368"/>
                          <a:pt x="23174" y="46368"/>
                        </a:cubicBezTo>
                        <a:cubicBezTo>
                          <a:pt x="10373" y="46368"/>
                          <a:pt x="0" y="35985"/>
                          <a:pt x="0" y="23184"/>
                        </a:cubicBezTo>
                        <a:cubicBezTo>
                          <a:pt x="0" y="10382"/>
                          <a:pt x="10373" y="0"/>
                          <a:pt x="23174" y="0"/>
                        </a:cubicBezTo>
                        <a:cubicBezTo>
                          <a:pt x="35986" y="0"/>
                          <a:pt x="46358" y="10373"/>
                          <a:pt x="46358" y="23184"/>
                        </a:cubicBezTo>
                        <a:close/>
                      </a:path>
                    </a:pathLst>
                  </a:custGeom>
                  <a:solidFill>
                    <a:srgbClr val="7D972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00" name="Freeform: Shape 799">
                    <a:extLst>
                      <a:ext uri="{FF2B5EF4-FFF2-40B4-BE49-F238E27FC236}">
                        <a16:creationId xmlns:a16="http://schemas.microsoft.com/office/drawing/2014/main" id="{697A3841-BEE4-5404-61D6-32BAA0405EE8}"/>
                      </a:ext>
                    </a:extLst>
                  </p:cNvPr>
                  <p:cNvSpPr/>
                  <p:nvPr/>
                </p:nvSpPr>
                <p:spPr>
                  <a:xfrm>
                    <a:off x="7170524" y="3391776"/>
                    <a:ext cx="41776" cy="90058"/>
                  </a:xfrm>
                  <a:custGeom>
                    <a:avLst/>
                    <a:gdLst>
                      <a:gd name="connsiteX0" fmla="*/ 41777 w 41776"/>
                      <a:gd name="connsiteY0" fmla="*/ 90059 h 90058"/>
                      <a:gd name="connsiteX1" fmla="*/ 0 w 41776"/>
                      <a:gd name="connsiteY1" fmla="*/ 90059 h 90058"/>
                      <a:gd name="connsiteX2" fmla="*/ 0 w 41776"/>
                      <a:gd name="connsiteY2" fmla="*/ 20888 h 90058"/>
                      <a:gd name="connsiteX3" fmla="*/ 20888 w 41776"/>
                      <a:gd name="connsiteY3" fmla="*/ 0 h 90058"/>
                      <a:gd name="connsiteX4" fmla="*/ 20888 w 41776"/>
                      <a:gd name="connsiteY4" fmla="*/ 0 h 90058"/>
                      <a:gd name="connsiteX5" fmla="*/ 41777 w 41776"/>
                      <a:gd name="connsiteY5" fmla="*/ 20888 h 90058"/>
                      <a:gd name="connsiteX6" fmla="*/ 41777 w 41776"/>
                      <a:gd name="connsiteY6" fmla="*/ 90059 h 90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776" h="90058">
                        <a:moveTo>
                          <a:pt x="41777" y="90059"/>
                        </a:moveTo>
                        <a:lnTo>
                          <a:pt x="0" y="90059"/>
                        </a:lnTo>
                        <a:lnTo>
                          <a:pt x="0" y="20888"/>
                        </a:lnTo>
                        <a:cubicBezTo>
                          <a:pt x="0" y="9354"/>
                          <a:pt x="9353" y="0"/>
                          <a:pt x="20888" y="0"/>
                        </a:cubicBezTo>
                        <a:lnTo>
                          <a:pt x="20888" y="0"/>
                        </a:lnTo>
                        <a:cubicBezTo>
                          <a:pt x="32423" y="0"/>
                          <a:pt x="41777" y="9354"/>
                          <a:pt x="41777" y="20888"/>
                        </a:cubicBezTo>
                        <a:lnTo>
                          <a:pt x="41777" y="90059"/>
                        </a:lnTo>
                        <a:close/>
                      </a:path>
                    </a:pathLst>
                  </a:custGeom>
                  <a:solidFill>
                    <a:srgbClr val="A5C8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01" name="Freeform: Shape 800">
                    <a:extLst>
                      <a:ext uri="{FF2B5EF4-FFF2-40B4-BE49-F238E27FC236}">
                        <a16:creationId xmlns:a16="http://schemas.microsoft.com/office/drawing/2014/main" id="{859E91FF-6BA7-629C-87E4-813B0530C336}"/>
                      </a:ext>
                    </a:extLst>
                  </p:cNvPr>
                  <p:cNvSpPr/>
                  <p:nvPr/>
                </p:nvSpPr>
                <p:spPr>
                  <a:xfrm>
                    <a:off x="7170524" y="3391747"/>
                    <a:ext cx="21335" cy="90106"/>
                  </a:xfrm>
                  <a:custGeom>
                    <a:avLst/>
                    <a:gdLst>
                      <a:gd name="connsiteX0" fmla="*/ 21336 w 21335"/>
                      <a:gd name="connsiteY0" fmla="*/ 0 h 90106"/>
                      <a:gd name="connsiteX1" fmla="*/ 21336 w 21335"/>
                      <a:gd name="connsiteY1" fmla="*/ 90106 h 90106"/>
                      <a:gd name="connsiteX2" fmla="*/ 0 w 21335"/>
                      <a:gd name="connsiteY2" fmla="*/ 90106 h 90106"/>
                      <a:gd name="connsiteX3" fmla="*/ 0 w 21335"/>
                      <a:gd name="connsiteY3" fmla="*/ 20926 h 90106"/>
                      <a:gd name="connsiteX4" fmla="*/ 20860 w 21335"/>
                      <a:gd name="connsiteY4" fmla="*/ 0 h 90106"/>
                      <a:gd name="connsiteX5" fmla="*/ 21336 w 21335"/>
                      <a:gd name="connsiteY5" fmla="*/ 0 h 90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335" h="90106">
                        <a:moveTo>
                          <a:pt x="21336" y="0"/>
                        </a:moveTo>
                        <a:lnTo>
                          <a:pt x="21336" y="90106"/>
                        </a:lnTo>
                        <a:lnTo>
                          <a:pt x="0" y="90106"/>
                        </a:lnTo>
                        <a:lnTo>
                          <a:pt x="0" y="20926"/>
                        </a:lnTo>
                        <a:cubicBezTo>
                          <a:pt x="0" y="9363"/>
                          <a:pt x="9363" y="0"/>
                          <a:pt x="20860" y="0"/>
                        </a:cubicBezTo>
                        <a:lnTo>
                          <a:pt x="21336" y="0"/>
                        </a:lnTo>
                        <a:close/>
                      </a:path>
                    </a:pathLst>
                  </a:custGeom>
                  <a:solidFill>
                    <a:srgbClr val="C4D75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02" name="Freeform: Shape 801">
                    <a:extLst>
                      <a:ext uri="{FF2B5EF4-FFF2-40B4-BE49-F238E27FC236}">
                        <a16:creationId xmlns:a16="http://schemas.microsoft.com/office/drawing/2014/main" id="{9D421589-DE5D-A16C-A0C2-8B8A1C7E3CE6}"/>
                      </a:ext>
                    </a:extLst>
                  </p:cNvPr>
                  <p:cNvSpPr/>
                  <p:nvPr/>
                </p:nvSpPr>
                <p:spPr>
                  <a:xfrm>
                    <a:off x="7167914" y="3480263"/>
                    <a:ext cx="47891" cy="4152"/>
                  </a:xfrm>
                  <a:custGeom>
                    <a:avLst/>
                    <a:gdLst>
                      <a:gd name="connsiteX0" fmla="*/ 45815 w 47891"/>
                      <a:gd name="connsiteY0" fmla="*/ 4153 h 4152"/>
                      <a:gd name="connsiteX1" fmla="*/ 2077 w 47891"/>
                      <a:gd name="connsiteY1" fmla="*/ 4153 h 4152"/>
                      <a:gd name="connsiteX2" fmla="*/ 0 w 47891"/>
                      <a:gd name="connsiteY2" fmla="*/ 2076 h 4152"/>
                      <a:gd name="connsiteX3" fmla="*/ 0 w 47891"/>
                      <a:gd name="connsiteY3" fmla="*/ 2076 h 4152"/>
                      <a:gd name="connsiteX4" fmla="*/ 2077 w 47891"/>
                      <a:gd name="connsiteY4" fmla="*/ 0 h 4152"/>
                      <a:gd name="connsiteX5" fmla="*/ 45815 w 47891"/>
                      <a:gd name="connsiteY5" fmla="*/ 0 h 4152"/>
                      <a:gd name="connsiteX6" fmla="*/ 47892 w 47891"/>
                      <a:gd name="connsiteY6" fmla="*/ 2076 h 4152"/>
                      <a:gd name="connsiteX7" fmla="*/ 47892 w 47891"/>
                      <a:gd name="connsiteY7" fmla="*/ 2076 h 4152"/>
                      <a:gd name="connsiteX8" fmla="*/ 45815 w 47891"/>
                      <a:gd name="connsiteY8" fmla="*/ 4153 h 4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891" h="4152">
                        <a:moveTo>
                          <a:pt x="45815" y="4153"/>
                        </a:moveTo>
                        <a:lnTo>
                          <a:pt x="2077" y="4153"/>
                        </a:lnTo>
                        <a:cubicBezTo>
                          <a:pt x="924" y="4153"/>
                          <a:pt x="0" y="3219"/>
                          <a:pt x="0" y="2076"/>
                        </a:cubicBezTo>
                        <a:lnTo>
                          <a:pt x="0" y="2076"/>
                        </a:lnTo>
                        <a:cubicBezTo>
                          <a:pt x="0" y="933"/>
                          <a:pt x="934" y="0"/>
                          <a:pt x="2077" y="0"/>
                        </a:cubicBezTo>
                        <a:lnTo>
                          <a:pt x="45815" y="0"/>
                        </a:lnTo>
                        <a:cubicBezTo>
                          <a:pt x="46958" y="0"/>
                          <a:pt x="47892" y="933"/>
                          <a:pt x="47892" y="2076"/>
                        </a:cubicBezTo>
                        <a:lnTo>
                          <a:pt x="47892" y="2076"/>
                        </a:lnTo>
                        <a:cubicBezTo>
                          <a:pt x="47892" y="3219"/>
                          <a:pt x="46958" y="4153"/>
                          <a:pt x="45815" y="4153"/>
                        </a:cubicBezTo>
                        <a:close/>
                      </a:path>
                    </a:pathLst>
                  </a:custGeom>
                  <a:solidFill>
                    <a:srgbClr val="D2D2D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803" name="Freeform: Shape 802">
                    <a:extLst>
                      <a:ext uri="{FF2B5EF4-FFF2-40B4-BE49-F238E27FC236}">
                        <a16:creationId xmlns:a16="http://schemas.microsoft.com/office/drawing/2014/main" id="{37B111C4-8895-2161-3493-712A9135B67C}"/>
                      </a:ext>
                    </a:extLst>
                  </p:cNvPr>
                  <p:cNvSpPr/>
                  <p:nvPr/>
                </p:nvSpPr>
                <p:spPr>
                  <a:xfrm>
                    <a:off x="7167876" y="3480292"/>
                    <a:ext cx="23984" cy="4152"/>
                  </a:xfrm>
                  <a:custGeom>
                    <a:avLst/>
                    <a:gdLst>
                      <a:gd name="connsiteX0" fmla="*/ 23984 w 23984"/>
                      <a:gd name="connsiteY0" fmla="*/ 0 h 4152"/>
                      <a:gd name="connsiteX1" fmla="*/ 23984 w 23984"/>
                      <a:gd name="connsiteY1" fmla="*/ 4153 h 4152"/>
                      <a:gd name="connsiteX2" fmla="*/ 2077 w 23984"/>
                      <a:gd name="connsiteY2" fmla="*/ 4153 h 4152"/>
                      <a:gd name="connsiteX3" fmla="*/ 0 w 23984"/>
                      <a:gd name="connsiteY3" fmla="*/ 2076 h 4152"/>
                      <a:gd name="connsiteX4" fmla="*/ 2077 w 23984"/>
                      <a:gd name="connsiteY4" fmla="*/ 0 h 4152"/>
                      <a:gd name="connsiteX5" fmla="*/ 23984 w 23984"/>
                      <a:gd name="connsiteY5" fmla="*/ 0 h 4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984" h="4152">
                        <a:moveTo>
                          <a:pt x="23984" y="0"/>
                        </a:moveTo>
                        <a:lnTo>
                          <a:pt x="23984" y="4153"/>
                        </a:lnTo>
                        <a:lnTo>
                          <a:pt x="2077" y="4153"/>
                        </a:lnTo>
                        <a:cubicBezTo>
                          <a:pt x="934" y="4153"/>
                          <a:pt x="0" y="3220"/>
                          <a:pt x="0" y="2076"/>
                        </a:cubicBezTo>
                        <a:cubicBezTo>
                          <a:pt x="0" y="934"/>
                          <a:pt x="934" y="0"/>
                          <a:pt x="2077" y="0"/>
                        </a:cubicBezTo>
                        <a:lnTo>
                          <a:pt x="2398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793" name="Freeform: Shape 792">
                  <a:extLst>
                    <a:ext uri="{FF2B5EF4-FFF2-40B4-BE49-F238E27FC236}">
                      <a16:creationId xmlns:a16="http://schemas.microsoft.com/office/drawing/2014/main" id="{9533D036-E90E-5EAE-5009-2AC1A205AD1B}"/>
                    </a:ext>
                  </a:extLst>
                </p:cNvPr>
                <p:cNvSpPr/>
                <p:nvPr/>
              </p:nvSpPr>
              <p:spPr>
                <a:xfrm>
                  <a:off x="6981491" y="3330406"/>
                  <a:ext cx="248507" cy="20402"/>
                </a:xfrm>
                <a:custGeom>
                  <a:avLst/>
                  <a:gdLst>
                    <a:gd name="connsiteX0" fmla="*/ 0 w 248507"/>
                    <a:gd name="connsiteY0" fmla="*/ 0 h 20402"/>
                    <a:gd name="connsiteX1" fmla="*/ 248507 w 248507"/>
                    <a:gd name="connsiteY1" fmla="*/ 0 h 20402"/>
                    <a:gd name="connsiteX2" fmla="*/ 248507 w 248507"/>
                    <a:gd name="connsiteY2" fmla="*/ 20403 h 20402"/>
                    <a:gd name="connsiteX3" fmla="*/ 0 w 248507"/>
                    <a:gd name="connsiteY3" fmla="*/ 20403 h 20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8507" h="20402">
                      <a:moveTo>
                        <a:pt x="0" y="0"/>
                      </a:moveTo>
                      <a:lnTo>
                        <a:pt x="248507" y="0"/>
                      </a:lnTo>
                      <a:lnTo>
                        <a:pt x="248507" y="20403"/>
                      </a:lnTo>
                      <a:lnTo>
                        <a:pt x="0" y="2040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94" name="Freeform: Shape 793">
                  <a:extLst>
                    <a:ext uri="{FF2B5EF4-FFF2-40B4-BE49-F238E27FC236}">
                      <a16:creationId xmlns:a16="http://schemas.microsoft.com/office/drawing/2014/main" id="{1B40E454-D7BC-C12D-6A65-D5D2E3156904}"/>
                    </a:ext>
                  </a:extLst>
                </p:cNvPr>
                <p:cNvSpPr/>
                <p:nvPr/>
              </p:nvSpPr>
              <p:spPr>
                <a:xfrm>
                  <a:off x="7105745" y="3330406"/>
                  <a:ext cx="124253" cy="20402"/>
                </a:xfrm>
                <a:custGeom>
                  <a:avLst/>
                  <a:gdLst>
                    <a:gd name="connsiteX0" fmla="*/ 0 w 124253"/>
                    <a:gd name="connsiteY0" fmla="*/ 0 h 20402"/>
                    <a:gd name="connsiteX1" fmla="*/ 124254 w 124253"/>
                    <a:gd name="connsiteY1" fmla="*/ 0 h 20402"/>
                    <a:gd name="connsiteX2" fmla="*/ 124254 w 124253"/>
                    <a:gd name="connsiteY2" fmla="*/ 20403 h 20402"/>
                    <a:gd name="connsiteX3" fmla="*/ 0 w 124253"/>
                    <a:gd name="connsiteY3" fmla="*/ 20403 h 20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253" h="20402">
                      <a:moveTo>
                        <a:pt x="0" y="0"/>
                      </a:moveTo>
                      <a:lnTo>
                        <a:pt x="124254" y="0"/>
                      </a:lnTo>
                      <a:lnTo>
                        <a:pt x="124254" y="20403"/>
                      </a:lnTo>
                      <a:lnTo>
                        <a:pt x="0" y="20403"/>
                      </a:lnTo>
                      <a:close/>
                    </a:path>
                  </a:pathLst>
                </a:custGeom>
                <a:solidFill>
                  <a:srgbClr val="ECECE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95" name="Freeform: Shape 794">
                  <a:extLst>
                    <a:ext uri="{FF2B5EF4-FFF2-40B4-BE49-F238E27FC236}">
                      <a16:creationId xmlns:a16="http://schemas.microsoft.com/office/drawing/2014/main" id="{53B6C30C-7FBA-053F-E715-B6045A728A04}"/>
                    </a:ext>
                  </a:extLst>
                </p:cNvPr>
                <p:cNvSpPr/>
                <p:nvPr/>
              </p:nvSpPr>
              <p:spPr>
                <a:xfrm>
                  <a:off x="7105745" y="3365449"/>
                  <a:ext cx="124253" cy="20402"/>
                </a:xfrm>
                <a:custGeom>
                  <a:avLst/>
                  <a:gdLst>
                    <a:gd name="connsiteX0" fmla="*/ 0 w 124253"/>
                    <a:gd name="connsiteY0" fmla="*/ 0 h 20402"/>
                    <a:gd name="connsiteX1" fmla="*/ 124254 w 124253"/>
                    <a:gd name="connsiteY1" fmla="*/ 0 h 20402"/>
                    <a:gd name="connsiteX2" fmla="*/ 124254 w 124253"/>
                    <a:gd name="connsiteY2" fmla="*/ 20403 h 20402"/>
                    <a:gd name="connsiteX3" fmla="*/ 0 w 124253"/>
                    <a:gd name="connsiteY3" fmla="*/ 20403 h 20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253" h="20402">
                      <a:moveTo>
                        <a:pt x="0" y="0"/>
                      </a:moveTo>
                      <a:lnTo>
                        <a:pt x="124254" y="0"/>
                      </a:lnTo>
                      <a:lnTo>
                        <a:pt x="124254" y="20403"/>
                      </a:lnTo>
                      <a:lnTo>
                        <a:pt x="0" y="20403"/>
                      </a:lnTo>
                      <a:close/>
                    </a:path>
                  </a:pathLst>
                </a:custGeom>
                <a:solidFill>
                  <a:srgbClr val="ECECE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96" name="Freeform: Shape 795">
                  <a:extLst>
                    <a:ext uri="{FF2B5EF4-FFF2-40B4-BE49-F238E27FC236}">
                      <a16:creationId xmlns:a16="http://schemas.microsoft.com/office/drawing/2014/main" id="{478DD21C-9325-C47F-5CA7-12BA847963F1}"/>
                    </a:ext>
                  </a:extLst>
                </p:cNvPr>
                <p:cNvSpPr/>
                <p:nvPr/>
              </p:nvSpPr>
              <p:spPr>
                <a:xfrm>
                  <a:off x="6981491" y="3365449"/>
                  <a:ext cx="248507" cy="20402"/>
                </a:xfrm>
                <a:custGeom>
                  <a:avLst/>
                  <a:gdLst>
                    <a:gd name="connsiteX0" fmla="*/ 0 w 248507"/>
                    <a:gd name="connsiteY0" fmla="*/ 0 h 20402"/>
                    <a:gd name="connsiteX1" fmla="*/ 248507 w 248507"/>
                    <a:gd name="connsiteY1" fmla="*/ 0 h 20402"/>
                    <a:gd name="connsiteX2" fmla="*/ 248507 w 248507"/>
                    <a:gd name="connsiteY2" fmla="*/ 20403 h 20402"/>
                    <a:gd name="connsiteX3" fmla="*/ 0 w 248507"/>
                    <a:gd name="connsiteY3" fmla="*/ 20403 h 20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8507" h="20402">
                      <a:moveTo>
                        <a:pt x="0" y="0"/>
                      </a:moveTo>
                      <a:lnTo>
                        <a:pt x="248507" y="0"/>
                      </a:lnTo>
                      <a:lnTo>
                        <a:pt x="248507" y="20403"/>
                      </a:lnTo>
                      <a:lnTo>
                        <a:pt x="0" y="2040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97" name="Freeform: Shape 796">
                  <a:extLst>
                    <a:ext uri="{FF2B5EF4-FFF2-40B4-BE49-F238E27FC236}">
                      <a16:creationId xmlns:a16="http://schemas.microsoft.com/office/drawing/2014/main" id="{2F042FCC-3B4D-A24F-9C12-3FE7FB520BD9}"/>
                    </a:ext>
                  </a:extLst>
                </p:cNvPr>
                <p:cNvSpPr/>
                <p:nvPr/>
              </p:nvSpPr>
              <p:spPr>
                <a:xfrm>
                  <a:off x="7076865" y="3398186"/>
                  <a:ext cx="57759" cy="73056"/>
                </a:xfrm>
                <a:custGeom>
                  <a:avLst/>
                  <a:gdLst>
                    <a:gd name="connsiteX0" fmla="*/ 57760 w 57759"/>
                    <a:gd name="connsiteY0" fmla="*/ 73057 h 73056"/>
                    <a:gd name="connsiteX1" fmla="*/ 0 w 57759"/>
                    <a:gd name="connsiteY1" fmla="*/ 73057 h 73056"/>
                    <a:gd name="connsiteX2" fmla="*/ 0 w 57759"/>
                    <a:gd name="connsiteY2" fmla="*/ 28880 h 73056"/>
                    <a:gd name="connsiteX3" fmla="*/ 28880 w 57759"/>
                    <a:gd name="connsiteY3" fmla="*/ 0 h 73056"/>
                    <a:gd name="connsiteX4" fmla="*/ 28880 w 57759"/>
                    <a:gd name="connsiteY4" fmla="*/ 0 h 73056"/>
                    <a:gd name="connsiteX5" fmla="*/ 57760 w 57759"/>
                    <a:gd name="connsiteY5" fmla="*/ 28880 h 73056"/>
                    <a:gd name="connsiteX6" fmla="*/ 57760 w 57759"/>
                    <a:gd name="connsiteY6" fmla="*/ 73057 h 73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759" h="73056">
                      <a:moveTo>
                        <a:pt x="57760" y="73057"/>
                      </a:moveTo>
                      <a:lnTo>
                        <a:pt x="0" y="73057"/>
                      </a:lnTo>
                      <a:lnTo>
                        <a:pt x="0" y="28880"/>
                      </a:lnTo>
                      <a:cubicBezTo>
                        <a:pt x="0" y="12925"/>
                        <a:pt x="12925" y="0"/>
                        <a:pt x="28880" y="0"/>
                      </a:cubicBezTo>
                      <a:lnTo>
                        <a:pt x="28880" y="0"/>
                      </a:lnTo>
                      <a:cubicBezTo>
                        <a:pt x="44825" y="0"/>
                        <a:pt x="57760" y="12925"/>
                        <a:pt x="57760" y="28880"/>
                      </a:cubicBezTo>
                      <a:lnTo>
                        <a:pt x="57760" y="73057"/>
                      </a:lnTo>
                      <a:close/>
                    </a:path>
                  </a:pathLst>
                </a:custGeom>
                <a:solidFill>
                  <a:srgbClr val="ECECE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A00F062F-06D4-5372-AEC9-97DF579438B8}"/>
                    </a:ext>
                  </a:extLst>
                </p:cNvPr>
                <p:cNvSpPr/>
                <p:nvPr/>
              </p:nvSpPr>
              <p:spPr>
                <a:xfrm>
                  <a:off x="7076875" y="3398157"/>
                  <a:ext cx="28870" cy="73104"/>
                </a:xfrm>
                <a:custGeom>
                  <a:avLst/>
                  <a:gdLst>
                    <a:gd name="connsiteX0" fmla="*/ 28870 w 28870"/>
                    <a:gd name="connsiteY0" fmla="*/ 0 h 73104"/>
                    <a:gd name="connsiteX1" fmla="*/ 28870 w 28870"/>
                    <a:gd name="connsiteY1" fmla="*/ 73104 h 73104"/>
                    <a:gd name="connsiteX2" fmla="*/ 0 w 28870"/>
                    <a:gd name="connsiteY2" fmla="*/ 73104 h 73104"/>
                    <a:gd name="connsiteX3" fmla="*/ 0 w 28870"/>
                    <a:gd name="connsiteY3" fmla="*/ 28870 h 73104"/>
                    <a:gd name="connsiteX4" fmla="*/ 28870 w 28870"/>
                    <a:gd name="connsiteY4" fmla="*/ 0 h 73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870" h="73104">
                      <a:moveTo>
                        <a:pt x="28870" y="0"/>
                      </a:moveTo>
                      <a:lnTo>
                        <a:pt x="28870" y="73104"/>
                      </a:lnTo>
                      <a:lnTo>
                        <a:pt x="0" y="73104"/>
                      </a:lnTo>
                      <a:lnTo>
                        <a:pt x="0" y="28870"/>
                      </a:lnTo>
                      <a:cubicBezTo>
                        <a:pt x="0" y="12983"/>
                        <a:pt x="12878" y="0"/>
                        <a:pt x="288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502" name="Graphic 3">
                <a:extLst>
                  <a:ext uri="{FF2B5EF4-FFF2-40B4-BE49-F238E27FC236}">
                    <a16:creationId xmlns:a16="http://schemas.microsoft.com/office/drawing/2014/main" id="{F650FDA9-0C89-C1DF-FF18-DA5896528951}"/>
                  </a:ext>
                </a:extLst>
              </p:cNvPr>
              <p:cNvGrpSpPr/>
              <p:nvPr/>
            </p:nvGrpSpPr>
            <p:grpSpPr>
              <a:xfrm>
                <a:off x="6562963" y="2819495"/>
                <a:ext cx="410156" cy="651747"/>
                <a:chOff x="6562963" y="2819495"/>
                <a:chExt cx="410156" cy="651747"/>
              </a:xfrm>
            </p:grpSpPr>
            <p:sp>
              <p:nvSpPr>
                <p:cNvPr id="776" name="Freeform: Shape 775">
                  <a:extLst>
                    <a:ext uri="{FF2B5EF4-FFF2-40B4-BE49-F238E27FC236}">
                      <a16:creationId xmlns:a16="http://schemas.microsoft.com/office/drawing/2014/main" id="{88C1B339-B0CE-AFBC-B085-F4794F6A9BC3}"/>
                    </a:ext>
                  </a:extLst>
                </p:cNvPr>
                <p:cNvSpPr/>
                <p:nvPr/>
              </p:nvSpPr>
              <p:spPr>
                <a:xfrm>
                  <a:off x="6562963" y="2842926"/>
                  <a:ext cx="410156" cy="628316"/>
                </a:xfrm>
                <a:custGeom>
                  <a:avLst/>
                  <a:gdLst>
                    <a:gd name="connsiteX0" fmla="*/ 410156 w 410156"/>
                    <a:gd name="connsiteY0" fmla="*/ 628317 h 628316"/>
                    <a:gd name="connsiteX1" fmla="*/ 0 w 410156"/>
                    <a:gd name="connsiteY1" fmla="*/ 628317 h 628316"/>
                    <a:gd name="connsiteX2" fmla="*/ 72380 w 410156"/>
                    <a:gd name="connsiteY2" fmla="*/ 190329 h 628316"/>
                    <a:gd name="connsiteX3" fmla="*/ 76943 w 410156"/>
                    <a:gd name="connsiteY3" fmla="*/ 162611 h 628316"/>
                    <a:gd name="connsiteX4" fmla="*/ 81829 w 410156"/>
                    <a:gd name="connsiteY4" fmla="*/ 133217 h 628316"/>
                    <a:gd name="connsiteX5" fmla="*/ 86392 w 410156"/>
                    <a:gd name="connsiteY5" fmla="*/ 105499 h 628316"/>
                    <a:gd name="connsiteX6" fmla="*/ 91278 w 410156"/>
                    <a:gd name="connsiteY6" fmla="*/ 76114 h 628316"/>
                    <a:gd name="connsiteX7" fmla="*/ 95841 w 410156"/>
                    <a:gd name="connsiteY7" fmla="*/ 48387 h 628316"/>
                    <a:gd name="connsiteX8" fmla="*/ 103842 w 410156"/>
                    <a:gd name="connsiteY8" fmla="*/ 0 h 628316"/>
                    <a:gd name="connsiteX9" fmla="*/ 306324 w 410156"/>
                    <a:gd name="connsiteY9" fmla="*/ 0 h 628316"/>
                    <a:gd name="connsiteX10" fmla="*/ 314315 w 410156"/>
                    <a:gd name="connsiteY10" fmla="*/ 48387 h 628316"/>
                    <a:gd name="connsiteX11" fmla="*/ 318888 w 410156"/>
                    <a:gd name="connsiteY11" fmla="*/ 76114 h 628316"/>
                    <a:gd name="connsiteX12" fmla="*/ 323764 w 410156"/>
                    <a:gd name="connsiteY12" fmla="*/ 105499 h 628316"/>
                    <a:gd name="connsiteX13" fmla="*/ 328336 w 410156"/>
                    <a:gd name="connsiteY13" fmla="*/ 133217 h 628316"/>
                    <a:gd name="connsiteX14" fmla="*/ 333213 w 410156"/>
                    <a:gd name="connsiteY14" fmla="*/ 162611 h 628316"/>
                    <a:gd name="connsiteX15" fmla="*/ 337785 w 410156"/>
                    <a:gd name="connsiteY15" fmla="*/ 190329 h 628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10156" h="628316">
                      <a:moveTo>
                        <a:pt x="410156" y="628317"/>
                      </a:moveTo>
                      <a:lnTo>
                        <a:pt x="0" y="628317"/>
                      </a:lnTo>
                      <a:lnTo>
                        <a:pt x="72380" y="190329"/>
                      </a:lnTo>
                      <a:lnTo>
                        <a:pt x="76943" y="162611"/>
                      </a:lnTo>
                      <a:lnTo>
                        <a:pt x="81829" y="133217"/>
                      </a:lnTo>
                      <a:lnTo>
                        <a:pt x="86392" y="105499"/>
                      </a:lnTo>
                      <a:lnTo>
                        <a:pt x="91278" y="76114"/>
                      </a:lnTo>
                      <a:lnTo>
                        <a:pt x="95841" y="48387"/>
                      </a:lnTo>
                      <a:lnTo>
                        <a:pt x="103842" y="0"/>
                      </a:lnTo>
                      <a:lnTo>
                        <a:pt x="306324" y="0"/>
                      </a:lnTo>
                      <a:lnTo>
                        <a:pt x="314315" y="48387"/>
                      </a:lnTo>
                      <a:lnTo>
                        <a:pt x="318888" y="76114"/>
                      </a:lnTo>
                      <a:lnTo>
                        <a:pt x="323764" y="105499"/>
                      </a:lnTo>
                      <a:lnTo>
                        <a:pt x="328336" y="133217"/>
                      </a:lnTo>
                      <a:lnTo>
                        <a:pt x="333213" y="162611"/>
                      </a:lnTo>
                      <a:lnTo>
                        <a:pt x="337785" y="190329"/>
                      </a:lnTo>
                      <a:close/>
                    </a:path>
                  </a:pathLst>
                </a:custGeom>
                <a:solidFill>
                  <a:srgbClr val="ECECE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77" name="Freeform: Shape 776">
                  <a:extLst>
                    <a:ext uri="{FF2B5EF4-FFF2-40B4-BE49-F238E27FC236}">
                      <a16:creationId xmlns:a16="http://schemas.microsoft.com/office/drawing/2014/main" id="{60E93D73-6900-BC3D-343A-6C49DBF6105C}"/>
                    </a:ext>
                  </a:extLst>
                </p:cNvPr>
                <p:cNvSpPr/>
                <p:nvPr/>
              </p:nvSpPr>
              <p:spPr>
                <a:xfrm>
                  <a:off x="6562963" y="2842926"/>
                  <a:ext cx="205082" cy="628316"/>
                </a:xfrm>
                <a:custGeom>
                  <a:avLst/>
                  <a:gdLst>
                    <a:gd name="connsiteX0" fmla="*/ 205083 w 205082"/>
                    <a:gd name="connsiteY0" fmla="*/ 0 h 628316"/>
                    <a:gd name="connsiteX1" fmla="*/ 205083 w 205082"/>
                    <a:gd name="connsiteY1" fmla="*/ 628317 h 628316"/>
                    <a:gd name="connsiteX2" fmla="*/ 0 w 205082"/>
                    <a:gd name="connsiteY2" fmla="*/ 628317 h 628316"/>
                    <a:gd name="connsiteX3" fmla="*/ 103842 w 205082"/>
                    <a:gd name="connsiteY3" fmla="*/ 0 h 628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5082" h="628316">
                      <a:moveTo>
                        <a:pt x="205083" y="0"/>
                      </a:moveTo>
                      <a:lnTo>
                        <a:pt x="205083" y="628317"/>
                      </a:lnTo>
                      <a:lnTo>
                        <a:pt x="0" y="628317"/>
                      </a:lnTo>
                      <a:lnTo>
                        <a:pt x="10384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78" name="Freeform: Shape 777">
                  <a:extLst>
                    <a:ext uri="{FF2B5EF4-FFF2-40B4-BE49-F238E27FC236}">
                      <a16:creationId xmlns:a16="http://schemas.microsoft.com/office/drawing/2014/main" id="{618A9A51-1648-FF2F-6EB1-7C1EAECB0B4B}"/>
                    </a:ext>
                  </a:extLst>
                </p:cNvPr>
                <p:cNvSpPr/>
                <p:nvPr/>
              </p:nvSpPr>
              <p:spPr>
                <a:xfrm>
                  <a:off x="6654241" y="2891313"/>
                  <a:ext cx="227609" cy="27727"/>
                </a:xfrm>
                <a:custGeom>
                  <a:avLst/>
                  <a:gdLst>
                    <a:gd name="connsiteX0" fmla="*/ 227609 w 227609"/>
                    <a:gd name="connsiteY0" fmla="*/ 27727 h 27727"/>
                    <a:gd name="connsiteX1" fmla="*/ 0 w 227609"/>
                    <a:gd name="connsiteY1" fmla="*/ 27727 h 27727"/>
                    <a:gd name="connsiteX2" fmla="*/ 4563 w 227609"/>
                    <a:gd name="connsiteY2" fmla="*/ 0 h 27727"/>
                    <a:gd name="connsiteX3" fmla="*/ 223037 w 227609"/>
                    <a:gd name="connsiteY3" fmla="*/ 0 h 27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7609" h="27727">
                      <a:moveTo>
                        <a:pt x="227609" y="27727"/>
                      </a:moveTo>
                      <a:lnTo>
                        <a:pt x="0" y="27727"/>
                      </a:lnTo>
                      <a:lnTo>
                        <a:pt x="4563" y="0"/>
                      </a:lnTo>
                      <a:lnTo>
                        <a:pt x="223037" y="0"/>
                      </a:lnTo>
                      <a:close/>
                    </a:path>
                  </a:pathLst>
                </a:custGeom>
                <a:solidFill>
                  <a:srgbClr val="92AE2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80" name="Freeform: Shape 779">
                  <a:extLst>
                    <a:ext uri="{FF2B5EF4-FFF2-40B4-BE49-F238E27FC236}">
                      <a16:creationId xmlns:a16="http://schemas.microsoft.com/office/drawing/2014/main" id="{0F229588-E45C-B5FC-BA38-AABA548172CD}"/>
                    </a:ext>
                  </a:extLst>
                </p:cNvPr>
                <p:cNvSpPr/>
                <p:nvPr/>
              </p:nvSpPr>
              <p:spPr>
                <a:xfrm>
                  <a:off x="6635343" y="3005537"/>
                  <a:ext cx="265404" cy="27717"/>
                </a:xfrm>
                <a:custGeom>
                  <a:avLst/>
                  <a:gdLst>
                    <a:gd name="connsiteX0" fmla="*/ 265405 w 265404"/>
                    <a:gd name="connsiteY0" fmla="*/ 27718 h 27717"/>
                    <a:gd name="connsiteX1" fmla="*/ 0 w 265404"/>
                    <a:gd name="connsiteY1" fmla="*/ 27718 h 27717"/>
                    <a:gd name="connsiteX2" fmla="*/ 4563 w 265404"/>
                    <a:gd name="connsiteY2" fmla="*/ 0 h 27717"/>
                    <a:gd name="connsiteX3" fmla="*/ 260833 w 265404"/>
                    <a:gd name="connsiteY3" fmla="*/ 0 h 27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404" h="27717">
                      <a:moveTo>
                        <a:pt x="265405" y="27718"/>
                      </a:moveTo>
                      <a:lnTo>
                        <a:pt x="0" y="27718"/>
                      </a:lnTo>
                      <a:lnTo>
                        <a:pt x="4563" y="0"/>
                      </a:lnTo>
                      <a:lnTo>
                        <a:pt x="260833" y="0"/>
                      </a:lnTo>
                      <a:close/>
                    </a:path>
                  </a:pathLst>
                </a:custGeom>
                <a:solidFill>
                  <a:srgbClr val="92AE2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81" name="Freeform: Shape 780">
                  <a:extLst>
                    <a:ext uri="{FF2B5EF4-FFF2-40B4-BE49-F238E27FC236}">
                      <a16:creationId xmlns:a16="http://schemas.microsoft.com/office/drawing/2014/main" id="{2F66FC13-CD20-96F0-88A4-A3DA304EA81B}"/>
                    </a:ext>
                  </a:extLst>
                </p:cNvPr>
                <p:cNvSpPr/>
                <p:nvPr/>
              </p:nvSpPr>
              <p:spPr>
                <a:xfrm>
                  <a:off x="6654241" y="2891313"/>
                  <a:ext cx="113804" cy="27727"/>
                </a:xfrm>
                <a:custGeom>
                  <a:avLst/>
                  <a:gdLst>
                    <a:gd name="connsiteX0" fmla="*/ 113805 w 113804"/>
                    <a:gd name="connsiteY0" fmla="*/ 0 h 27727"/>
                    <a:gd name="connsiteX1" fmla="*/ 113805 w 113804"/>
                    <a:gd name="connsiteY1" fmla="*/ 27727 h 27727"/>
                    <a:gd name="connsiteX2" fmla="*/ 0 w 113804"/>
                    <a:gd name="connsiteY2" fmla="*/ 27727 h 27727"/>
                    <a:gd name="connsiteX3" fmla="*/ 4563 w 113804"/>
                    <a:gd name="connsiteY3" fmla="*/ 0 h 27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04" h="27727">
                      <a:moveTo>
                        <a:pt x="113805" y="0"/>
                      </a:moveTo>
                      <a:lnTo>
                        <a:pt x="113805" y="27727"/>
                      </a:lnTo>
                      <a:lnTo>
                        <a:pt x="0" y="27727"/>
                      </a:lnTo>
                      <a:lnTo>
                        <a:pt x="4563" y="0"/>
                      </a:lnTo>
                      <a:close/>
                    </a:path>
                  </a:pathLst>
                </a:custGeom>
                <a:solidFill>
                  <a:srgbClr val="A5C8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82" name="Freeform: Shape 781">
                  <a:extLst>
                    <a:ext uri="{FF2B5EF4-FFF2-40B4-BE49-F238E27FC236}">
                      <a16:creationId xmlns:a16="http://schemas.microsoft.com/office/drawing/2014/main" id="{569D8685-0F7E-25BE-2A12-F5509213551A}"/>
                    </a:ext>
                  </a:extLst>
                </p:cNvPr>
                <p:cNvSpPr/>
                <p:nvPr/>
              </p:nvSpPr>
              <p:spPr>
                <a:xfrm>
                  <a:off x="6644792" y="2948425"/>
                  <a:ext cx="123253" cy="27717"/>
                </a:xfrm>
                <a:custGeom>
                  <a:avLst/>
                  <a:gdLst>
                    <a:gd name="connsiteX0" fmla="*/ 123254 w 123253"/>
                    <a:gd name="connsiteY0" fmla="*/ 0 h 27717"/>
                    <a:gd name="connsiteX1" fmla="*/ 123254 w 123253"/>
                    <a:gd name="connsiteY1" fmla="*/ 27718 h 27717"/>
                    <a:gd name="connsiteX2" fmla="*/ 0 w 123253"/>
                    <a:gd name="connsiteY2" fmla="*/ 27718 h 27717"/>
                    <a:gd name="connsiteX3" fmla="*/ 4563 w 123253"/>
                    <a:gd name="connsiteY3" fmla="*/ 0 h 27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253" h="27717">
                      <a:moveTo>
                        <a:pt x="123254" y="0"/>
                      </a:moveTo>
                      <a:lnTo>
                        <a:pt x="123254" y="27718"/>
                      </a:lnTo>
                      <a:lnTo>
                        <a:pt x="0" y="27718"/>
                      </a:lnTo>
                      <a:lnTo>
                        <a:pt x="4563" y="0"/>
                      </a:lnTo>
                      <a:close/>
                    </a:path>
                  </a:pathLst>
                </a:custGeom>
                <a:solidFill>
                  <a:srgbClr val="A5C8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83" name="Freeform: Shape 782">
                  <a:extLst>
                    <a:ext uri="{FF2B5EF4-FFF2-40B4-BE49-F238E27FC236}">
                      <a16:creationId xmlns:a16="http://schemas.microsoft.com/office/drawing/2014/main" id="{9FABA80A-BB99-D9FB-BAAC-00560C554C98}"/>
                    </a:ext>
                  </a:extLst>
                </p:cNvPr>
                <p:cNvSpPr/>
                <p:nvPr/>
              </p:nvSpPr>
              <p:spPr>
                <a:xfrm>
                  <a:off x="6635343" y="3005537"/>
                  <a:ext cx="132702" cy="27717"/>
                </a:xfrm>
                <a:custGeom>
                  <a:avLst/>
                  <a:gdLst>
                    <a:gd name="connsiteX0" fmla="*/ 132702 w 132702"/>
                    <a:gd name="connsiteY0" fmla="*/ 0 h 27717"/>
                    <a:gd name="connsiteX1" fmla="*/ 132702 w 132702"/>
                    <a:gd name="connsiteY1" fmla="*/ 27718 h 27717"/>
                    <a:gd name="connsiteX2" fmla="*/ 0 w 132702"/>
                    <a:gd name="connsiteY2" fmla="*/ 27718 h 27717"/>
                    <a:gd name="connsiteX3" fmla="*/ 4563 w 132702"/>
                    <a:gd name="connsiteY3" fmla="*/ 0 h 27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702" h="27717">
                      <a:moveTo>
                        <a:pt x="132702" y="0"/>
                      </a:moveTo>
                      <a:lnTo>
                        <a:pt x="132702" y="27718"/>
                      </a:lnTo>
                      <a:lnTo>
                        <a:pt x="0" y="27718"/>
                      </a:lnTo>
                      <a:lnTo>
                        <a:pt x="4563" y="0"/>
                      </a:lnTo>
                      <a:close/>
                    </a:path>
                  </a:pathLst>
                </a:custGeom>
                <a:solidFill>
                  <a:srgbClr val="A5C8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84" name="Freeform: Shape 783">
                  <a:extLst>
                    <a:ext uri="{FF2B5EF4-FFF2-40B4-BE49-F238E27FC236}">
                      <a16:creationId xmlns:a16="http://schemas.microsoft.com/office/drawing/2014/main" id="{CD270C0A-1742-D732-4497-05BC2B5A41CD}"/>
                    </a:ext>
                  </a:extLst>
                </p:cNvPr>
                <p:cNvSpPr/>
                <p:nvPr/>
              </p:nvSpPr>
              <p:spPr>
                <a:xfrm>
                  <a:off x="6650364" y="2819495"/>
                  <a:ext cx="235362" cy="23393"/>
                </a:xfrm>
                <a:custGeom>
                  <a:avLst/>
                  <a:gdLst>
                    <a:gd name="connsiteX0" fmla="*/ 0 w 235362"/>
                    <a:gd name="connsiteY0" fmla="*/ 0 h 23393"/>
                    <a:gd name="connsiteX1" fmla="*/ 235363 w 235362"/>
                    <a:gd name="connsiteY1" fmla="*/ 0 h 23393"/>
                    <a:gd name="connsiteX2" fmla="*/ 235363 w 235362"/>
                    <a:gd name="connsiteY2" fmla="*/ 23393 h 23393"/>
                    <a:gd name="connsiteX3" fmla="*/ 0 w 235362"/>
                    <a:gd name="connsiteY3" fmla="*/ 23393 h 23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5362" h="23393">
                      <a:moveTo>
                        <a:pt x="0" y="0"/>
                      </a:moveTo>
                      <a:lnTo>
                        <a:pt x="235363" y="0"/>
                      </a:lnTo>
                      <a:lnTo>
                        <a:pt x="235363" y="23393"/>
                      </a:lnTo>
                      <a:lnTo>
                        <a:pt x="0" y="23393"/>
                      </a:lnTo>
                      <a:close/>
                    </a:path>
                  </a:pathLst>
                </a:custGeom>
                <a:solidFill>
                  <a:srgbClr val="ECECE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85" name="Freeform: Shape 784">
                  <a:extLst>
                    <a:ext uri="{FF2B5EF4-FFF2-40B4-BE49-F238E27FC236}">
                      <a16:creationId xmlns:a16="http://schemas.microsoft.com/office/drawing/2014/main" id="{BFBBBD4C-C7A2-2B3A-5E98-8539F1181926}"/>
                    </a:ext>
                  </a:extLst>
                </p:cNvPr>
                <p:cNvSpPr/>
                <p:nvPr/>
              </p:nvSpPr>
              <p:spPr>
                <a:xfrm>
                  <a:off x="6768045" y="2819495"/>
                  <a:ext cx="117681" cy="23393"/>
                </a:xfrm>
                <a:custGeom>
                  <a:avLst/>
                  <a:gdLst>
                    <a:gd name="connsiteX0" fmla="*/ 0 w 117681"/>
                    <a:gd name="connsiteY0" fmla="*/ 0 h 23393"/>
                    <a:gd name="connsiteX1" fmla="*/ 117681 w 117681"/>
                    <a:gd name="connsiteY1" fmla="*/ 0 h 23393"/>
                    <a:gd name="connsiteX2" fmla="*/ 117681 w 117681"/>
                    <a:gd name="connsiteY2" fmla="*/ 23393 h 23393"/>
                    <a:gd name="connsiteX3" fmla="*/ 0 w 117681"/>
                    <a:gd name="connsiteY3" fmla="*/ 23393 h 23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7681" h="23393">
                      <a:moveTo>
                        <a:pt x="0" y="0"/>
                      </a:moveTo>
                      <a:lnTo>
                        <a:pt x="117681" y="0"/>
                      </a:lnTo>
                      <a:lnTo>
                        <a:pt x="117681" y="23393"/>
                      </a:lnTo>
                      <a:lnTo>
                        <a:pt x="0" y="23393"/>
                      </a:lnTo>
                      <a:close/>
                    </a:path>
                  </a:pathLst>
                </a:custGeom>
                <a:solidFill>
                  <a:srgbClr val="D5D5D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503" name="Graphic 3">
                <a:extLst>
                  <a:ext uri="{FF2B5EF4-FFF2-40B4-BE49-F238E27FC236}">
                    <a16:creationId xmlns:a16="http://schemas.microsoft.com/office/drawing/2014/main" id="{02F3EEB8-2E13-0996-813A-AC83DA0077E2}"/>
                  </a:ext>
                </a:extLst>
              </p:cNvPr>
              <p:cNvGrpSpPr/>
              <p:nvPr/>
            </p:nvGrpSpPr>
            <p:grpSpPr>
              <a:xfrm>
                <a:off x="4846500" y="3077537"/>
                <a:ext cx="481869" cy="406574"/>
                <a:chOff x="4846500" y="3077537"/>
                <a:chExt cx="481869" cy="406574"/>
              </a:xfrm>
            </p:grpSpPr>
            <p:grpSp>
              <p:nvGrpSpPr>
                <p:cNvPr id="743" name="Graphic 3">
                  <a:extLst>
                    <a:ext uri="{FF2B5EF4-FFF2-40B4-BE49-F238E27FC236}">
                      <a16:creationId xmlns:a16="http://schemas.microsoft.com/office/drawing/2014/main" id="{2000331B-2061-A9BB-80A2-148EC562EA6F}"/>
                    </a:ext>
                  </a:extLst>
                </p:cNvPr>
                <p:cNvGrpSpPr/>
                <p:nvPr/>
              </p:nvGrpSpPr>
              <p:grpSpPr>
                <a:xfrm>
                  <a:off x="4890315" y="3077537"/>
                  <a:ext cx="122196" cy="393391"/>
                  <a:chOff x="4890315" y="3077537"/>
                  <a:chExt cx="122196" cy="393391"/>
                </a:xfrm>
              </p:grpSpPr>
              <p:sp>
                <p:nvSpPr>
                  <p:cNvPr id="772" name="Freeform: Shape 771">
                    <a:extLst>
                      <a:ext uri="{FF2B5EF4-FFF2-40B4-BE49-F238E27FC236}">
                        <a16:creationId xmlns:a16="http://schemas.microsoft.com/office/drawing/2014/main" id="{7FA99DDF-6073-9891-8A29-30861AF78831}"/>
                      </a:ext>
                    </a:extLst>
                  </p:cNvPr>
                  <p:cNvSpPr/>
                  <p:nvPr/>
                </p:nvSpPr>
                <p:spPr>
                  <a:xfrm>
                    <a:off x="4890363" y="3091529"/>
                    <a:ext cx="122148" cy="379380"/>
                  </a:xfrm>
                  <a:custGeom>
                    <a:avLst/>
                    <a:gdLst>
                      <a:gd name="connsiteX0" fmla="*/ 122149 w 122148"/>
                      <a:gd name="connsiteY0" fmla="*/ 379381 h 379380"/>
                      <a:gd name="connsiteX1" fmla="*/ 0 w 122148"/>
                      <a:gd name="connsiteY1" fmla="*/ 379381 h 379380"/>
                      <a:gd name="connsiteX2" fmla="*/ 20764 w 122148"/>
                      <a:gd name="connsiteY2" fmla="*/ 0 h 379380"/>
                      <a:gd name="connsiteX3" fmla="*/ 101384 w 122148"/>
                      <a:gd name="connsiteY3" fmla="*/ 0 h 379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2148" h="379380">
                        <a:moveTo>
                          <a:pt x="122149" y="379381"/>
                        </a:moveTo>
                        <a:lnTo>
                          <a:pt x="0" y="379381"/>
                        </a:lnTo>
                        <a:lnTo>
                          <a:pt x="20764" y="0"/>
                        </a:lnTo>
                        <a:lnTo>
                          <a:pt x="101384" y="0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73" name="Freeform: Shape 772">
                    <a:extLst>
                      <a:ext uri="{FF2B5EF4-FFF2-40B4-BE49-F238E27FC236}">
                        <a16:creationId xmlns:a16="http://schemas.microsoft.com/office/drawing/2014/main" id="{E574CCEC-84E3-C19F-3666-F0D17AFA7021}"/>
                      </a:ext>
                    </a:extLst>
                  </p:cNvPr>
                  <p:cNvSpPr/>
                  <p:nvPr/>
                </p:nvSpPr>
                <p:spPr>
                  <a:xfrm>
                    <a:off x="4890315" y="3091510"/>
                    <a:ext cx="61569" cy="379418"/>
                  </a:xfrm>
                  <a:custGeom>
                    <a:avLst/>
                    <a:gdLst>
                      <a:gd name="connsiteX0" fmla="*/ 61570 w 61569"/>
                      <a:gd name="connsiteY0" fmla="*/ 0 h 379418"/>
                      <a:gd name="connsiteX1" fmla="*/ 61570 w 61569"/>
                      <a:gd name="connsiteY1" fmla="*/ 379419 h 379418"/>
                      <a:gd name="connsiteX2" fmla="*/ 0 w 61569"/>
                      <a:gd name="connsiteY2" fmla="*/ 379419 h 379418"/>
                      <a:gd name="connsiteX3" fmla="*/ 20765 w 61569"/>
                      <a:gd name="connsiteY3" fmla="*/ 0 h 379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69" h="379418">
                        <a:moveTo>
                          <a:pt x="61570" y="0"/>
                        </a:moveTo>
                        <a:lnTo>
                          <a:pt x="61570" y="379419"/>
                        </a:lnTo>
                        <a:lnTo>
                          <a:pt x="0" y="379419"/>
                        </a:lnTo>
                        <a:lnTo>
                          <a:pt x="2076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74" name="Freeform: Shape 773">
                    <a:extLst>
                      <a:ext uri="{FF2B5EF4-FFF2-40B4-BE49-F238E27FC236}">
                        <a16:creationId xmlns:a16="http://schemas.microsoft.com/office/drawing/2014/main" id="{25C8888A-0301-AC8F-29E3-7866B9604417}"/>
                      </a:ext>
                    </a:extLst>
                  </p:cNvPr>
                  <p:cNvSpPr/>
                  <p:nvPr/>
                </p:nvSpPr>
                <p:spPr>
                  <a:xfrm>
                    <a:off x="4905803" y="3077537"/>
                    <a:ext cx="92154" cy="13973"/>
                  </a:xfrm>
                  <a:custGeom>
                    <a:avLst/>
                    <a:gdLst>
                      <a:gd name="connsiteX0" fmla="*/ 0 w 92154"/>
                      <a:gd name="connsiteY0" fmla="*/ 0 h 13973"/>
                      <a:gd name="connsiteX1" fmla="*/ 92154 w 92154"/>
                      <a:gd name="connsiteY1" fmla="*/ 0 h 13973"/>
                      <a:gd name="connsiteX2" fmla="*/ 92154 w 92154"/>
                      <a:gd name="connsiteY2" fmla="*/ 13973 h 13973"/>
                      <a:gd name="connsiteX3" fmla="*/ 0 w 92154"/>
                      <a:gd name="connsiteY3" fmla="*/ 13973 h 139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2154" h="13973">
                        <a:moveTo>
                          <a:pt x="0" y="0"/>
                        </a:moveTo>
                        <a:lnTo>
                          <a:pt x="92154" y="0"/>
                        </a:lnTo>
                        <a:lnTo>
                          <a:pt x="92154" y="13973"/>
                        </a:lnTo>
                        <a:lnTo>
                          <a:pt x="0" y="13973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75" name="Freeform: Shape 774">
                    <a:extLst>
                      <a:ext uri="{FF2B5EF4-FFF2-40B4-BE49-F238E27FC236}">
                        <a16:creationId xmlns:a16="http://schemas.microsoft.com/office/drawing/2014/main" id="{B138851A-2BD7-CE23-12D0-B734533347D0}"/>
                      </a:ext>
                    </a:extLst>
                  </p:cNvPr>
                  <p:cNvSpPr/>
                  <p:nvPr/>
                </p:nvSpPr>
                <p:spPr>
                  <a:xfrm>
                    <a:off x="4951437" y="3077537"/>
                    <a:ext cx="46520" cy="13973"/>
                  </a:xfrm>
                  <a:custGeom>
                    <a:avLst/>
                    <a:gdLst>
                      <a:gd name="connsiteX0" fmla="*/ 0 w 46520"/>
                      <a:gd name="connsiteY0" fmla="*/ 0 h 13973"/>
                      <a:gd name="connsiteX1" fmla="*/ 46520 w 46520"/>
                      <a:gd name="connsiteY1" fmla="*/ 0 h 13973"/>
                      <a:gd name="connsiteX2" fmla="*/ 46520 w 46520"/>
                      <a:gd name="connsiteY2" fmla="*/ 13973 h 13973"/>
                      <a:gd name="connsiteX3" fmla="*/ 0 w 46520"/>
                      <a:gd name="connsiteY3" fmla="*/ 13973 h 139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520" h="13973">
                        <a:moveTo>
                          <a:pt x="0" y="0"/>
                        </a:moveTo>
                        <a:lnTo>
                          <a:pt x="46520" y="0"/>
                        </a:lnTo>
                        <a:lnTo>
                          <a:pt x="46520" y="13973"/>
                        </a:lnTo>
                        <a:lnTo>
                          <a:pt x="0" y="13973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744" name="Freeform: Shape 743">
                  <a:extLst>
                    <a:ext uri="{FF2B5EF4-FFF2-40B4-BE49-F238E27FC236}">
                      <a16:creationId xmlns:a16="http://schemas.microsoft.com/office/drawing/2014/main" id="{88638983-072D-0742-0D4C-AFE7C342D10B}"/>
                    </a:ext>
                  </a:extLst>
                </p:cNvPr>
                <p:cNvSpPr/>
                <p:nvPr/>
              </p:nvSpPr>
              <p:spPr>
                <a:xfrm>
                  <a:off x="4846500" y="3189160"/>
                  <a:ext cx="481869" cy="281844"/>
                </a:xfrm>
                <a:custGeom>
                  <a:avLst/>
                  <a:gdLst>
                    <a:gd name="connsiteX0" fmla="*/ 481870 w 481869"/>
                    <a:gd name="connsiteY0" fmla="*/ 114586 h 281844"/>
                    <a:gd name="connsiteX1" fmla="*/ 481870 w 481869"/>
                    <a:gd name="connsiteY1" fmla="*/ 281845 h 281844"/>
                    <a:gd name="connsiteX2" fmla="*/ 0 w 481869"/>
                    <a:gd name="connsiteY2" fmla="*/ 281845 h 281844"/>
                    <a:gd name="connsiteX3" fmla="*/ 0 w 481869"/>
                    <a:gd name="connsiteY3" fmla="*/ 114586 h 281844"/>
                    <a:gd name="connsiteX4" fmla="*/ 114491 w 481869"/>
                    <a:gd name="connsiteY4" fmla="*/ 0 h 281844"/>
                    <a:gd name="connsiteX5" fmla="*/ 367379 w 481869"/>
                    <a:gd name="connsiteY5" fmla="*/ 0 h 281844"/>
                    <a:gd name="connsiteX6" fmla="*/ 481870 w 481869"/>
                    <a:gd name="connsiteY6" fmla="*/ 114586 h 281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1869" h="281844">
                      <a:moveTo>
                        <a:pt x="481870" y="114586"/>
                      </a:moveTo>
                      <a:lnTo>
                        <a:pt x="481870" y="281845"/>
                      </a:lnTo>
                      <a:lnTo>
                        <a:pt x="0" y="281845"/>
                      </a:lnTo>
                      <a:lnTo>
                        <a:pt x="0" y="114586"/>
                      </a:lnTo>
                      <a:cubicBezTo>
                        <a:pt x="0" y="51340"/>
                        <a:pt x="51244" y="0"/>
                        <a:pt x="114491" y="0"/>
                      </a:cubicBezTo>
                      <a:lnTo>
                        <a:pt x="367379" y="0"/>
                      </a:lnTo>
                      <a:cubicBezTo>
                        <a:pt x="430625" y="0"/>
                        <a:pt x="481870" y="51340"/>
                        <a:pt x="481870" y="114586"/>
                      </a:cubicBezTo>
                      <a:close/>
                    </a:path>
                  </a:pathLst>
                </a:custGeom>
                <a:solidFill>
                  <a:srgbClr val="F7B93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45" name="Freeform: Shape 744">
                  <a:extLst>
                    <a:ext uri="{FF2B5EF4-FFF2-40B4-BE49-F238E27FC236}">
                      <a16:creationId xmlns:a16="http://schemas.microsoft.com/office/drawing/2014/main" id="{4690A21C-A76A-9D01-69E6-EEF73D2871B2}"/>
                    </a:ext>
                  </a:extLst>
                </p:cNvPr>
                <p:cNvSpPr/>
                <p:nvPr/>
              </p:nvSpPr>
              <p:spPr>
                <a:xfrm>
                  <a:off x="4846500" y="3189160"/>
                  <a:ext cx="240887" cy="281749"/>
                </a:xfrm>
                <a:custGeom>
                  <a:avLst/>
                  <a:gdLst>
                    <a:gd name="connsiteX0" fmla="*/ 240887 w 240887"/>
                    <a:gd name="connsiteY0" fmla="*/ 95 h 281749"/>
                    <a:gd name="connsiteX1" fmla="*/ 240887 w 240887"/>
                    <a:gd name="connsiteY1" fmla="*/ 281749 h 281749"/>
                    <a:gd name="connsiteX2" fmla="*/ 0 w 240887"/>
                    <a:gd name="connsiteY2" fmla="*/ 281749 h 281749"/>
                    <a:gd name="connsiteX3" fmla="*/ 0 w 240887"/>
                    <a:gd name="connsiteY3" fmla="*/ 114586 h 281749"/>
                    <a:gd name="connsiteX4" fmla="*/ 114491 w 240887"/>
                    <a:gd name="connsiteY4" fmla="*/ 0 h 281749"/>
                    <a:gd name="connsiteX5" fmla="*/ 240601 w 240887"/>
                    <a:gd name="connsiteY5" fmla="*/ 0 h 281749"/>
                    <a:gd name="connsiteX6" fmla="*/ 240887 w 240887"/>
                    <a:gd name="connsiteY6" fmla="*/ 95 h 281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0887" h="281749">
                      <a:moveTo>
                        <a:pt x="240887" y="95"/>
                      </a:moveTo>
                      <a:lnTo>
                        <a:pt x="240887" y="281749"/>
                      </a:lnTo>
                      <a:lnTo>
                        <a:pt x="0" y="281749"/>
                      </a:lnTo>
                      <a:lnTo>
                        <a:pt x="0" y="114586"/>
                      </a:lnTo>
                      <a:cubicBezTo>
                        <a:pt x="0" y="51340"/>
                        <a:pt x="51244" y="0"/>
                        <a:pt x="114491" y="0"/>
                      </a:cubicBezTo>
                      <a:lnTo>
                        <a:pt x="240601" y="0"/>
                      </a:lnTo>
                      <a:cubicBezTo>
                        <a:pt x="240697" y="0"/>
                        <a:pt x="240792" y="95"/>
                        <a:pt x="240887" y="95"/>
                      </a:cubicBezTo>
                      <a:close/>
                    </a:path>
                  </a:pathLst>
                </a:custGeom>
                <a:solidFill>
                  <a:srgbClr val="C8F2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746" name="Graphic 3">
                  <a:extLst>
                    <a:ext uri="{FF2B5EF4-FFF2-40B4-BE49-F238E27FC236}">
                      <a16:creationId xmlns:a16="http://schemas.microsoft.com/office/drawing/2014/main" id="{8781E193-6594-AAD9-4EDD-9AE9CDF802CE}"/>
                    </a:ext>
                  </a:extLst>
                </p:cNvPr>
                <p:cNvGrpSpPr/>
                <p:nvPr/>
              </p:nvGrpSpPr>
              <p:grpSpPr>
                <a:xfrm>
                  <a:off x="4927901" y="3388814"/>
                  <a:ext cx="47929" cy="95297"/>
                  <a:chOff x="4927901" y="3388814"/>
                  <a:chExt cx="47929" cy="95297"/>
                </a:xfrm>
              </p:grpSpPr>
              <p:sp>
                <p:nvSpPr>
                  <p:cNvPr id="767" name="Freeform: Shape 766">
                    <a:extLst>
                      <a:ext uri="{FF2B5EF4-FFF2-40B4-BE49-F238E27FC236}">
                        <a16:creationId xmlns:a16="http://schemas.microsoft.com/office/drawing/2014/main" id="{13FCB717-BE37-BA8F-61AE-1C6AA66B53A0}"/>
                      </a:ext>
                    </a:extLst>
                  </p:cNvPr>
                  <p:cNvSpPr/>
                  <p:nvPr/>
                </p:nvSpPr>
                <p:spPr>
                  <a:xfrm>
                    <a:off x="4928292" y="3388814"/>
                    <a:ext cx="46358" cy="46367"/>
                  </a:xfrm>
                  <a:custGeom>
                    <a:avLst/>
                    <a:gdLst>
                      <a:gd name="connsiteX0" fmla="*/ 46358 w 46358"/>
                      <a:gd name="connsiteY0" fmla="*/ 23184 h 46367"/>
                      <a:gd name="connsiteX1" fmla="*/ 23174 w 46358"/>
                      <a:gd name="connsiteY1" fmla="*/ 46368 h 46367"/>
                      <a:gd name="connsiteX2" fmla="*/ 0 w 46358"/>
                      <a:gd name="connsiteY2" fmla="*/ 23184 h 46367"/>
                      <a:gd name="connsiteX3" fmla="*/ 23174 w 46358"/>
                      <a:gd name="connsiteY3" fmla="*/ 0 h 46367"/>
                      <a:gd name="connsiteX4" fmla="*/ 46358 w 46358"/>
                      <a:gd name="connsiteY4" fmla="*/ 23184 h 46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58" h="46367">
                        <a:moveTo>
                          <a:pt x="46358" y="23184"/>
                        </a:moveTo>
                        <a:cubicBezTo>
                          <a:pt x="46358" y="35985"/>
                          <a:pt x="35976" y="46368"/>
                          <a:pt x="23174" y="46368"/>
                        </a:cubicBezTo>
                        <a:cubicBezTo>
                          <a:pt x="10373" y="46368"/>
                          <a:pt x="0" y="35985"/>
                          <a:pt x="0" y="23184"/>
                        </a:cubicBezTo>
                        <a:cubicBezTo>
                          <a:pt x="0" y="10382"/>
                          <a:pt x="10382" y="0"/>
                          <a:pt x="23174" y="0"/>
                        </a:cubicBezTo>
                        <a:cubicBezTo>
                          <a:pt x="35976" y="9"/>
                          <a:pt x="46358" y="10382"/>
                          <a:pt x="46358" y="23184"/>
                        </a:cubicBezTo>
                        <a:close/>
                      </a:path>
                    </a:pathLst>
                  </a:custGeom>
                  <a:solidFill>
                    <a:srgbClr val="D37D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68" name="Freeform: Shape 767">
                    <a:extLst>
                      <a:ext uri="{FF2B5EF4-FFF2-40B4-BE49-F238E27FC236}">
                        <a16:creationId xmlns:a16="http://schemas.microsoft.com/office/drawing/2014/main" id="{71E600A6-CEC6-0010-58DC-B25997DAC558}"/>
                      </a:ext>
                    </a:extLst>
                  </p:cNvPr>
                  <p:cNvSpPr/>
                  <p:nvPr/>
                </p:nvSpPr>
                <p:spPr>
                  <a:xfrm>
                    <a:off x="4930549" y="3391433"/>
                    <a:ext cx="41776" cy="90058"/>
                  </a:xfrm>
                  <a:custGeom>
                    <a:avLst/>
                    <a:gdLst>
                      <a:gd name="connsiteX0" fmla="*/ 41777 w 41776"/>
                      <a:gd name="connsiteY0" fmla="*/ 90059 h 90058"/>
                      <a:gd name="connsiteX1" fmla="*/ 0 w 41776"/>
                      <a:gd name="connsiteY1" fmla="*/ 90059 h 90058"/>
                      <a:gd name="connsiteX2" fmla="*/ 0 w 41776"/>
                      <a:gd name="connsiteY2" fmla="*/ 20888 h 90058"/>
                      <a:gd name="connsiteX3" fmla="*/ 20888 w 41776"/>
                      <a:gd name="connsiteY3" fmla="*/ 0 h 90058"/>
                      <a:gd name="connsiteX4" fmla="*/ 20888 w 41776"/>
                      <a:gd name="connsiteY4" fmla="*/ 0 h 90058"/>
                      <a:gd name="connsiteX5" fmla="*/ 41777 w 41776"/>
                      <a:gd name="connsiteY5" fmla="*/ 20888 h 90058"/>
                      <a:gd name="connsiteX6" fmla="*/ 41777 w 41776"/>
                      <a:gd name="connsiteY6" fmla="*/ 90059 h 90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776" h="90058">
                        <a:moveTo>
                          <a:pt x="41777" y="90059"/>
                        </a:moveTo>
                        <a:lnTo>
                          <a:pt x="0" y="90059"/>
                        </a:lnTo>
                        <a:lnTo>
                          <a:pt x="0" y="20888"/>
                        </a:lnTo>
                        <a:cubicBezTo>
                          <a:pt x="0" y="9353"/>
                          <a:pt x="9354" y="0"/>
                          <a:pt x="20888" y="0"/>
                        </a:cubicBezTo>
                        <a:lnTo>
                          <a:pt x="20888" y="0"/>
                        </a:lnTo>
                        <a:cubicBezTo>
                          <a:pt x="32423" y="0"/>
                          <a:pt x="41777" y="9353"/>
                          <a:pt x="41777" y="20888"/>
                        </a:cubicBezTo>
                        <a:lnTo>
                          <a:pt x="41777" y="90059"/>
                        </a:lnTo>
                        <a:close/>
                      </a:path>
                    </a:pathLst>
                  </a:custGeom>
                  <a:solidFill>
                    <a:srgbClr val="ED841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69" name="Freeform: Shape 768">
                    <a:extLst>
                      <a:ext uri="{FF2B5EF4-FFF2-40B4-BE49-F238E27FC236}">
                        <a16:creationId xmlns:a16="http://schemas.microsoft.com/office/drawing/2014/main" id="{F7DDAF92-C997-39AC-BBE9-7361515D8C7E}"/>
                      </a:ext>
                    </a:extLst>
                  </p:cNvPr>
                  <p:cNvSpPr/>
                  <p:nvPr/>
                </p:nvSpPr>
                <p:spPr>
                  <a:xfrm>
                    <a:off x="4930549" y="3391404"/>
                    <a:ext cx="21335" cy="90106"/>
                  </a:xfrm>
                  <a:custGeom>
                    <a:avLst/>
                    <a:gdLst>
                      <a:gd name="connsiteX0" fmla="*/ 21336 w 21335"/>
                      <a:gd name="connsiteY0" fmla="*/ 10 h 90106"/>
                      <a:gd name="connsiteX1" fmla="*/ 21336 w 21335"/>
                      <a:gd name="connsiteY1" fmla="*/ 90107 h 90106"/>
                      <a:gd name="connsiteX2" fmla="*/ 0 w 21335"/>
                      <a:gd name="connsiteY2" fmla="*/ 90107 h 90106"/>
                      <a:gd name="connsiteX3" fmla="*/ 0 w 21335"/>
                      <a:gd name="connsiteY3" fmla="*/ 20926 h 90106"/>
                      <a:gd name="connsiteX4" fmla="*/ 20860 w 21335"/>
                      <a:gd name="connsiteY4" fmla="*/ 0 h 90106"/>
                      <a:gd name="connsiteX5" fmla="*/ 21336 w 21335"/>
                      <a:gd name="connsiteY5" fmla="*/ 0 h 90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335" h="90106">
                        <a:moveTo>
                          <a:pt x="21336" y="10"/>
                        </a:moveTo>
                        <a:lnTo>
                          <a:pt x="21336" y="90107"/>
                        </a:lnTo>
                        <a:lnTo>
                          <a:pt x="0" y="90107"/>
                        </a:lnTo>
                        <a:lnTo>
                          <a:pt x="0" y="20926"/>
                        </a:lnTo>
                        <a:cubicBezTo>
                          <a:pt x="0" y="9363"/>
                          <a:pt x="9363" y="0"/>
                          <a:pt x="20860" y="0"/>
                        </a:cubicBezTo>
                        <a:lnTo>
                          <a:pt x="21336" y="0"/>
                        </a:lnTo>
                        <a:close/>
                      </a:path>
                    </a:pathLst>
                  </a:custGeom>
                  <a:solidFill>
                    <a:srgbClr val="ED841B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70" name="Freeform: Shape 769">
                    <a:extLst>
                      <a:ext uri="{FF2B5EF4-FFF2-40B4-BE49-F238E27FC236}">
                        <a16:creationId xmlns:a16="http://schemas.microsoft.com/office/drawing/2014/main" id="{7E2C6C44-D7E5-8D66-B488-E031991D969D}"/>
                      </a:ext>
                    </a:extLst>
                  </p:cNvPr>
                  <p:cNvSpPr/>
                  <p:nvPr/>
                </p:nvSpPr>
                <p:spPr>
                  <a:xfrm>
                    <a:off x="4927939" y="3479920"/>
                    <a:ext cx="47891" cy="4152"/>
                  </a:xfrm>
                  <a:custGeom>
                    <a:avLst/>
                    <a:gdLst>
                      <a:gd name="connsiteX0" fmla="*/ 45815 w 47891"/>
                      <a:gd name="connsiteY0" fmla="*/ 4153 h 4152"/>
                      <a:gd name="connsiteX1" fmla="*/ 2076 w 47891"/>
                      <a:gd name="connsiteY1" fmla="*/ 4153 h 4152"/>
                      <a:gd name="connsiteX2" fmla="*/ 0 w 47891"/>
                      <a:gd name="connsiteY2" fmla="*/ 2076 h 4152"/>
                      <a:gd name="connsiteX3" fmla="*/ 0 w 47891"/>
                      <a:gd name="connsiteY3" fmla="*/ 2076 h 4152"/>
                      <a:gd name="connsiteX4" fmla="*/ 2076 w 47891"/>
                      <a:gd name="connsiteY4" fmla="*/ 0 h 4152"/>
                      <a:gd name="connsiteX5" fmla="*/ 45815 w 47891"/>
                      <a:gd name="connsiteY5" fmla="*/ 0 h 4152"/>
                      <a:gd name="connsiteX6" fmla="*/ 47892 w 47891"/>
                      <a:gd name="connsiteY6" fmla="*/ 2076 h 4152"/>
                      <a:gd name="connsiteX7" fmla="*/ 47892 w 47891"/>
                      <a:gd name="connsiteY7" fmla="*/ 2076 h 4152"/>
                      <a:gd name="connsiteX8" fmla="*/ 45815 w 47891"/>
                      <a:gd name="connsiteY8" fmla="*/ 4153 h 4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891" h="4152">
                        <a:moveTo>
                          <a:pt x="45815" y="4153"/>
                        </a:moveTo>
                        <a:lnTo>
                          <a:pt x="2076" y="4153"/>
                        </a:lnTo>
                        <a:cubicBezTo>
                          <a:pt x="933" y="4153"/>
                          <a:pt x="0" y="3220"/>
                          <a:pt x="0" y="2076"/>
                        </a:cubicBezTo>
                        <a:lnTo>
                          <a:pt x="0" y="2076"/>
                        </a:lnTo>
                        <a:cubicBezTo>
                          <a:pt x="0" y="934"/>
                          <a:pt x="933" y="0"/>
                          <a:pt x="2076" y="0"/>
                        </a:cubicBezTo>
                        <a:lnTo>
                          <a:pt x="45815" y="0"/>
                        </a:lnTo>
                        <a:cubicBezTo>
                          <a:pt x="46968" y="0"/>
                          <a:pt x="47892" y="934"/>
                          <a:pt x="47892" y="2076"/>
                        </a:cubicBezTo>
                        <a:lnTo>
                          <a:pt x="47892" y="2076"/>
                        </a:lnTo>
                        <a:cubicBezTo>
                          <a:pt x="47892" y="3229"/>
                          <a:pt x="46968" y="4153"/>
                          <a:pt x="45815" y="4153"/>
                        </a:cubicBezTo>
                        <a:close/>
                      </a:path>
                    </a:pathLst>
                  </a:custGeom>
                  <a:solidFill>
                    <a:srgbClr val="D2D2D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71" name="Freeform: Shape 770">
                    <a:extLst>
                      <a:ext uri="{FF2B5EF4-FFF2-40B4-BE49-F238E27FC236}">
                        <a16:creationId xmlns:a16="http://schemas.microsoft.com/office/drawing/2014/main" id="{67A92588-EDC8-8C15-58F5-1BAB9201F8DF}"/>
                      </a:ext>
                    </a:extLst>
                  </p:cNvPr>
                  <p:cNvSpPr/>
                  <p:nvPr/>
                </p:nvSpPr>
                <p:spPr>
                  <a:xfrm>
                    <a:off x="4927901" y="3479958"/>
                    <a:ext cx="23983" cy="4152"/>
                  </a:xfrm>
                  <a:custGeom>
                    <a:avLst/>
                    <a:gdLst>
                      <a:gd name="connsiteX0" fmla="*/ 23984 w 23983"/>
                      <a:gd name="connsiteY0" fmla="*/ 0 h 4152"/>
                      <a:gd name="connsiteX1" fmla="*/ 23984 w 23983"/>
                      <a:gd name="connsiteY1" fmla="*/ 4153 h 4152"/>
                      <a:gd name="connsiteX2" fmla="*/ 2076 w 23983"/>
                      <a:gd name="connsiteY2" fmla="*/ 4153 h 4152"/>
                      <a:gd name="connsiteX3" fmla="*/ 0 w 23983"/>
                      <a:gd name="connsiteY3" fmla="*/ 2076 h 4152"/>
                      <a:gd name="connsiteX4" fmla="*/ 2076 w 23983"/>
                      <a:gd name="connsiteY4" fmla="*/ 0 h 4152"/>
                      <a:gd name="connsiteX5" fmla="*/ 23984 w 23983"/>
                      <a:gd name="connsiteY5" fmla="*/ 0 h 4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983" h="4152">
                        <a:moveTo>
                          <a:pt x="23984" y="0"/>
                        </a:moveTo>
                        <a:lnTo>
                          <a:pt x="23984" y="4153"/>
                        </a:lnTo>
                        <a:lnTo>
                          <a:pt x="2076" y="4153"/>
                        </a:lnTo>
                        <a:cubicBezTo>
                          <a:pt x="933" y="4153"/>
                          <a:pt x="0" y="3219"/>
                          <a:pt x="0" y="2076"/>
                        </a:cubicBezTo>
                        <a:cubicBezTo>
                          <a:pt x="0" y="933"/>
                          <a:pt x="933" y="0"/>
                          <a:pt x="2076" y="0"/>
                        </a:cubicBezTo>
                        <a:lnTo>
                          <a:pt x="2398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747" name="Graphic 3">
                  <a:extLst>
                    <a:ext uri="{FF2B5EF4-FFF2-40B4-BE49-F238E27FC236}">
                      <a16:creationId xmlns:a16="http://schemas.microsoft.com/office/drawing/2014/main" id="{86D00BC7-BB5A-2A39-6196-BB9C2933EBC0}"/>
                    </a:ext>
                  </a:extLst>
                </p:cNvPr>
                <p:cNvGrpSpPr/>
                <p:nvPr/>
              </p:nvGrpSpPr>
              <p:grpSpPr>
                <a:xfrm>
                  <a:off x="5063461" y="3388814"/>
                  <a:ext cx="47929" cy="95297"/>
                  <a:chOff x="5063461" y="3388814"/>
                  <a:chExt cx="47929" cy="95297"/>
                </a:xfrm>
              </p:grpSpPr>
              <p:sp>
                <p:nvSpPr>
                  <p:cNvPr id="762" name="Freeform: Shape 761">
                    <a:extLst>
                      <a:ext uri="{FF2B5EF4-FFF2-40B4-BE49-F238E27FC236}">
                        <a16:creationId xmlns:a16="http://schemas.microsoft.com/office/drawing/2014/main" id="{C060E60D-4522-C25B-0346-EFB2CB3975F8}"/>
                      </a:ext>
                    </a:extLst>
                  </p:cNvPr>
                  <p:cNvSpPr/>
                  <p:nvPr/>
                </p:nvSpPr>
                <p:spPr>
                  <a:xfrm>
                    <a:off x="5063861" y="3388814"/>
                    <a:ext cx="46348" cy="46367"/>
                  </a:xfrm>
                  <a:custGeom>
                    <a:avLst/>
                    <a:gdLst>
                      <a:gd name="connsiteX0" fmla="*/ 46349 w 46348"/>
                      <a:gd name="connsiteY0" fmla="*/ 23184 h 46367"/>
                      <a:gd name="connsiteX1" fmla="*/ 23174 w 46348"/>
                      <a:gd name="connsiteY1" fmla="*/ 46368 h 46367"/>
                      <a:gd name="connsiteX2" fmla="*/ 0 w 46348"/>
                      <a:gd name="connsiteY2" fmla="*/ 23184 h 46367"/>
                      <a:gd name="connsiteX3" fmla="*/ 23174 w 46348"/>
                      <a:gd name="connsiteY3" fmla="*/ 0 h 46367"/>
                      <a:gd name="connsiteX4" fmla="*/ 46349 w 46348"/>
                      <a:gd name="connsiteY4" fmla="*/ 23184 h 46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8" h="46367">
                        <a:moveTo>
                          <a:pt x="46349" y="23184"/>
                        </a:moveTo>
                        <a:cubicBezTo>
                          <a:pt x="46349" y="35985"/>
                          <a:pt x="35966" y="46368"/>
                          <a:pt x="23174" y="46368"/>
                        </a:cubicBezTo>
                        <a:cubicBezTo>
                          <a:pt x="10373" y="46368"/>
                          <a:pt x="0" y="35985"/>
                          <a:pt x="0" y="23184"/>
                        </a:cubicBezTo>
                        <a:cubicBezTo>
                          <a:pt x="0" y="10382"/>
                          <a:pt x="10373" y="0"/>
                          <a:pt x="23174" y="0"/>
                        </a:cubicBezTo>
                        <a:cubicBezTo>
                          <a:pt x="35966" y="9"/>
                          <a:pt x="46349" y="10382"/>
                          <a:pt x="46349" y="23184"/>
                        </a:cubicBezTo>
                        <a:close/>
                      </a:path>
                    </a:pathLst>
                  </a:custGeom>
                  <a:solidFill>
                    <a:srgbClr val="D37D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63" name="Freeform: Shape 762">
                    <a:extLst>
                      <a:ext uri="{FF2B5EF4-FFF2-40B4-BE49-F238E27FC236}">
                        <a16:creationId xmlns:a16="http://schemas.microsoft.com/office/drawing/2014/main" id="{4227986C-B9FF-33F5-FFEC-529D2DC77D42}"/>
                      </a:ext>
                    </a:extLst>
                  </p:cNvPr>
                  <p:cNvSpPr/>
                  <p:nvPr/>
                </p:nvSpPr>
                <p:spPr>
                  <a:xfrm>
                    <a:off x="5066109" y="3391433"/>
                    <a:ext cx="41776" cy="90058"/>
                  </a:xfrm>
                  <a:custGeom>
                    <a:avLst/>
                    <a:gdLst>
                      <a:gd name="connsiteX0" fmla="*/ 41777 w 41776"/>
                      <a:gd name="connsiteY0" fmla="*/ 90059 h 90058"/>
                      <a:gd name="connsiteX1" fmla="*/ 0 w 41776"/>
                      <a:gd name="connsiteY1" fmla="*/ 90059 h 90058"/>
                      <a:gd name="connsiteX2" fmla="*/ 0 w 41776"/>
                      <a:gd name="connsiteY2" fmla="*/ 20888 h 90058"/>
                      <a:gd name="connsiteX3" fmla="*/ 20888 w 41776"/>
                      <a:gd name="connsiteY3" fmla="*/ 0 h 90058"/>
                      <a:gd name="connsiteX4" fmla="*/ 20888 w 41776"/>
                      <a:gd name="connsiteY4" fmla="*/ 0 h 90058"/>
                      <a:gd name="connsiteX5" fmla="*/ 41777 w 41776"/>
                      <a:gd name="connsiteY5" fmla="*/ 20888 h 90058"/>
                      <a:gd name="connsiteX6" fmla="*/ 41777 w 41776"/>
                      <a:gd name="connsiteY6" fmla="*/ 90059 h 90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776" h="90058">
                        <a:moveTo>
                          <a:pt x="41777" y="90059"/>
                        </a:moveTo>
                        <a:lnTo>
                          <a:pt x="0" y="90059"/>
                        </a:lnTo>
                        <a:lnTo>
                          <a:pt x="0" y="20888"/>
                        </a:lnTo>
                        <a:cubicBezTo>
                          <a:pt x="0" y="9353"/>
                          <a:pt x="9353" y="0"/>
                          <a:pt x="20888" y="0"/>
                        </a:cubicBezTo>
                        <a:lnTo>
                          <a:pt x="20888" y="0"/>
                        </a:lnTo>
                        <a:cubicBezTo>
                          <a:pt x="32423" y="0"/>
                          <a:pt x="41777" y="9353"/>
                          <a:pt x="41777" y="20888"/>
                        </a:cubicBezTo>
                        <a:lnTo>
                          <a:pt x="41777" y="90059"/>
                        </a:lnTo>
                        <a:close/>
                      </a:path>
                    </a:pathLst>
                  </a:custGeom>
                  <a:solidFill>
                    <a:srgbClr val="ED841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64" name="Freeform: Shape 763">
                    <a:extLst>
                      <a:ext uri="{FF2B5EF4-FFF2-40B4-BE49-F238E27FC236}">
                        <a16:creationId xmlns:a16="http://schemas.microsoft.com/office/drawing/2014/main" id="{6B946AE6-9D00-F2E3-6165-78C582781F97}"/>
                      </a:ext>
                    </a:extLst>
                  </p:cNvPr>
                  <p:cNvSpPr/>
                  <p:nvPr/>
                </p:nvSpPr>
                <p:spPr>
                  <a:xfrm>
                    <a:off x="5066109" y="3391404"/>
                    <a:ext cx="21336" cy="90106"/>
                  </a:xfrm>
                  <a:custGeom>
                    <a:avLst/>
                    <a:gdLst>
                      <a:gd name="connsiteX0" fmla="*/ 21336 w 21336"/>
                      <a:gd name="connsiteY0" fmla="*/ 10 h 90106"/>
                      <a:gd name="connsiteX1" fmla="*/ 21336 w 21336"/>
                      <a:gd name="connsiteY1" fmla="*/ 90107 h 90106"/>
                      <a:gd name="connsiteX2" fmla="*/ 0 w 21336"/>
                      <a:gd name="connsiteY2" fmla="*/ 90107 h 90106"/>
                      <a:gd name="connsiteX3" fmla="*/ 0 w 21336"/>
                      <a:gd name="connsiteY3" fmla="*/ 20926 h 90106"/>
                      <a:gd name="connsiteX4" fmla="*/ 20860 w 21336"/>
                      <a:gd name="connsiteY4" fmla="*/ 0 h 90106"/>
                      <a:gd name="connsiteX5" fmla="*/ 21336 w 21336"/>
                      <a:gd name="connsiteY5" fmla="*/ 0 h 90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336" h="90106">
                        <a:moveTo>
                          <a:pt x="21336" y="10"/>
                        </a:moveTo>
                        <a:lnTo>
                          <a:pt x="21336" y="90107"/>
                        </a:lnTo>
                        <a:lnTo>
                          <a:pt x="0" y="90107"/>
                        </a:lnTo>
                        <a:lnTo>
                          <a:pt x="0" y="20926"/>
                        </a:lnTo>
                        <a:cubicBezTo>
                          <a:pt x="0" y="9363"/>
                          <a:pt x="9363" y="0"/>
                          <a:pt x="20860" y="0"/>
                        </a:cubicBezTo>
                        <a:lnTo>
                          <a:pt x="21336" y="0"/>
                        </a:lnTo>
                        <a:close/>
                      </a:path>
                    </a:pathLst>
                  </a:custGeom>
                  <a:solidFill>
                    <a:srgbClr val="ED841B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65" name="Freeform: Shape 764">
                    <a:extLst>
                      <a:ext uri="{FF2B5EF4-FFF2-40B4-BE49-F238E27FC236}">
                        <a16:creationId xmlns:a16="http://schemas.microsoft.com/office/drawing/2014/main" id="{7973CC3B-2602-8126-82C4-47081557F776}"/>
                      </a:ext>
                    </a:extLst>
                  </p:cNvPr>
                  <p:cNvSpPr/>
                  <p:nvPr/>
                </p:nvSpPr>
                <p:spPr>
                  <a:xfrm>
                    <a:off x="5063499" y="3479920"/>
                    <a:ext cx="47891" cy="4152"/>
                  </a:xfrm>
                  <a:custGeom>
                    <a:avLst/>
                    <a:gdLst>
                      <a:gd name="connsiteX0" fmla="*/ 45815 w 47891"/>
                      <a:gd name="connsiteY0" fmla="*/ 4153 h 4152"/>
                      <a:gd name="connsiteX1" fmla="*/ 2076 w 47891"/>
                      <a:gd name="connsiteY1" fmla="*/ 4153 h 4152"/>
                      <a:gd name="connsiteX2" fmla="*/ 0 w 47891"/>
                      <a:gd name="connsiteY2" fmla="*/ 2076 h 4152"/>
                      <a:gd name="connsiteX3" fmla="*/ 0 w 47891"/>
                      <a:gd name="connsiteY3" fmla="*/ 2076 h 4152"/>
                      <a:gd name="connsiteX4" fmla="*/ 2076 w 47891"/>
                      <a:gd name="connsiteY4" fmla="*/ 0 h 4152"/>
                      <a:gd name="connsiteX5" fmla="*/ 45815 w 47891"/>
                      <a:gd name="connsiteY5" fmla="*/ 0 h 4152"/>
                      <a:gd name="connsiteX6" fmla="*/ 47892 w 47891"/>
                      <a:gd name="connsiteY6" fmla="*/ 2076 h 4152"/>
                      <a:gd name="connsiteX7" fmla="*/ 47892 w 47891"/>
                      <a:gd name="connsiteY7" fmla="*/ 2076 h 4152"/>
                      <a:gd name="connsiteX8" fmla="*/ 45815 w 47891"/>
                      <a:gd name="connsiteY8" fmla="*/ 4153 h 4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891" h="4152">
                        <a:moveTo>
                          <a:pt x="45815" y="4153"/>
                        </a:moveTo>
                        <a:lnTo>
                          <a:pt x="2076" y="4153"/>
                        </a:lnTo>
                        <a:cubicBezTo>
                          <a:pt x="924" y="4153"/>
                          <a:pt x="0" y="3220"/>
                          <a:pt x="0" y="2076"/>
                        </a:cubicBezTo>
                        <a:lnTo>
                          <a:pt x="0" y="2076"/>
                        </a:lnTo>
                        <a:cubicBezTo>
                          <a:pt x="0" y="934"/>
                          <a:pt x="934" y="0"/>
                          <a:pt x="2076" y="0"/>
                        </a:cubicBezTo>
                        <a:lnTo>
                          <a:pt x="45815" y="0"/>
                        </a:lnTo>
                        <a:cubicBezTo>
                          <a:pt x="46968" y="0"/>
                          <a:pt x="47892" y="934"/>
                          <a:pt x="47892" y="2076"/>
                        </a:cubicBezTo>
                        <a:lnTo>
                          <a:pt x="47892" y="2076"/>
                        </a:lnTo>
                        <a:cubicBezTo>
                          <a:pt x="47901" y="3229"/>
                          <a:pt x="46968" y="4153"/>
                          <a:pt x="45815" y="4153"/>
                        </a:cubicBezTo>
                        <a:close/>
                      </a:path>
                    </a:pathLst>
                  </a:custGeom>
                  <a:solidFill>
                    <a:srgbClr val="D2D2D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66" name="Freeform: Shape 765">
                    <a:extLst>
                      <a:ext uri="{FF2B5EF4-FFF2-40B4-BE49-F238E27FC236}">
                        <a16:creationId xmlns:a16="http://schemas.microsoft.com/office/drawing/2014/main" id="{F9BE444F-530D-E97C-9D8D-4B1509C201AA}"/>
                      </a:ext>
                    </a:extLst>
                  </p:cNvPr>
                  <p:cNvSpPr/>
                  <p:nvPr/>
                </p:nvSpPr>
                <p:spPr>
                  <a:xfrm>
                    <a:off x="5063461" y="3479958"/>
                    <a:ext cx="23984" cy="4152"/>
                  </a:xfrm>
                  <a:custGeom>
                    <a:avLst/>
                    <a:gdLst>
                      <a:gd name="connsiteX0" fmla="*/ 23984 w 23984"/>
                      <a:gd name="connsiteY0" fmla="*/ 0 h 4152"/>
                      <a:gd name="connsiteX1" fmla="*/ 23984 w 23984"/>
                      <a:gd name="connsiteY1" fmla="*/ 4153 h 4152"/>
                      <a:gd name="connsiteX2" fmla="*/ 2076 w 23984"/>
                      <a:gd name="connsiteY2" fmla="*/ 4153 h 4152"/>
                      <a:gd name="connsiteX3" fmla="*/ 0 w 23984"/>
                      <a:gd name="connsiteY3" fmla="*/ 2076 h 4152"/>
                      <a:gd name="connsiteX4" fmla="*/ 2076 w 23984"/>
                      <a:gd name="connsiteY4" fmla="*/ 0 h 4152"/>
                      <a:gd name="connsiteX5" fmla="*/ 23984 w 23984"/>
                      <a:gd name="connsiteY5" fmla="*/ 0 h 4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984" h="4152">
                        <a:moveTo>
                          <a:pt x="23984" y="0"/>
                        </a:moveTo>
                        <a:lnTo>
                          <a:pt x="23984" y="4153"/>
                        </a:lnTo>
                        <a:lnTo>
                          <a:pt x="2076" y="4153"/>
                        </a:lnTo>
                        <a:cubicBezTo>
                          <a:pt x="934" y="4153"/>
                          <a:pt x="0" y="3219"/>
                          <a:pt x="0" y="2076"/>
                        </a:cubicBezTo>
                        <a:cubicBezTo>
                          <a:pt x="0" y="933"/>
                          <a:pt x="934" y="0"/>
                          <a:pt x="2076" y="0"/>
                        </a:cubicBezTo>
                        <a:lnTo>
                          <a:pt x="2398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748" name="Graphic 3">
                  <a:extLst>
                    <a:ext uri="{FF2B5EF4-FFF2-40B4-BE49-F238E27FC236}">
                      <a16:creationId xmlns:a16="http://schemas.microsoft.com/office/drawing/2014/main" id="{5013AA81-D825-BC38-3319-4A7187C565EC}"/>
                    </a:ext>
                  </a:extLst>
                </p:cNvPr>
                <p:cNvGrpSpPr/>
                <p:nvPr/>
              </p:nvGrpSpPr>
              <p:grpSpPr>
                <a:xfrm>
                  <a:off x="5199030" y="3388814"/>
                  <a:ext cx="47920" cy="95297"/>
                  <a:chOff x="5199030" y="3388814"/>
                  <a:chExt cx="47920" cy="95297"/>
                </a:xfrm>
              </p:grpSpPr>
              <p:sp>
                <p:nvSpPr>
                  <p:cNvPr id="757" name="Freeform: Shape 756">
                    <a:extLst>
                      <a:ext uri="{FF2B5EF4-FFF2-40B4-BE49-F238E27FC236}">
                        <a16:creationId xmlns:a16="http://schemas.microsoft.com/office/drawing/2014/main" id="{6D04DD14-B981-3EC0-DB2D-494CF56CE743}"/>
                      </a:ext>
                    </a:extLst>
                  </p:cNvPr>
                  <p:cNvSpPr/>
                  <p:nvPr/>
                </p:nvSpPr>
                <p:spPr>
                  <a:xfrm>
                    <a:off x="5199411" y="3388814"/>
                    <a:ext cx="46358" cy="46367"/>
                  </a:xfrm>
                  <a:custGeom>
                    <a:avLst/>
                    <a:gdLst>
                      <a:gd name="connsiteX0" fmla="*/ 46358 w 46358"/>
                      <a:gd name="connsiteY0" fmla="*/ 23184 h 46367"/>
                      <a:gd name="connsiteX1" fmla="*/ 23174 w 46358"/>
                      <a:gd name="connsiteY1" fmla="*/ 46368 h 46367"/>
                      <a:gd name="connsiteX2" fmla="*/ 0 w 46358"/>
                      <a:gd name="connsiteY2" fmla="*/ 23184 h 46367"/>
                      <a:gd name="connsiteX3" fmla="*/ 23174 w 46358"/>
                      <a:gd name="connsiteY3" fmla="*/ 0 h 46367"/>
                      <a:gd name="connsiteX4" fmla="*/ 46358 w 46358"/>
                      <a:gd name="connsiteY4" fmla="*/ 23184 h 46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58" h="46367">
                        <a:moveTo>
                          <a:pt x="46358" y="23184"/>
                        </a:moveTo>
                        <a:cubicBezTo>
                          <a:pt x="46358" y="35985"/>
                          <a:pt x="35985" y="46368"/>
                          <a:pt x="23174" y="46368"/>
                        </a:cubicBezTo>
                        <a:cubicBezTo>
                          <a:pt x="10373" y="46368"/>
                          <a:pt x="0" y="35985"/>
                          <a:pt x="0" y="23184"/>
                        </a:cubicBezTo>
                        <a:cubicBezTo>
                          <a:pt x="0" y="10382"/>
                          <a:pt x="10382" y="0"/>
                          <a:pt x="23174" y="0"/>
                        </a:cubicBezTo>
                        <a:cubicBezTo>
                          <a:pt x="35976" y="9"/>
                          <a:pt x="46358" y="10382"/>
                          <a:pt x="46358" y="23184"/>
                        </a:cubicBezTo>
                        <a:close/>
                      </a:path>
                    </a:pathLst>
                  </a:custGeom>
                  <a:solidFill>
                    <a:srgbClr val="D37D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58" name="Freeform: Shape 757">
                    <a:extLst>
                      <a:ext uri="{FF2B5EF4-FFF2-40B4-BE49-F238E27FC236}">
                        <a16:creationId xmlns:a16="http://schemas.microsoft.com/office/drawing/2014/main" id="{0FBB481E-C740-1A3F-C7A0-B6F1A63AC210}"/>
                      </a:ext>
                    </a:extLst>
                  </p:cNvPr>
                  <p:cNvSpPr/>
                  <p:nvPr/>
                </p:nvSpPr>
                <p:spPr>
                  <a:xfrm>
                    <a:off x="5201678" y="3391433"/>
                    <a:ext cx="41776" cy="90058"/>
                  </a:xfrm>
                  <a:custGeom>
                    <a:avLst/>
                    <a:gdLst>
                      <a:gd name="connsiteX0" fmla="*/ 41777 w 41776"/>
                      <a:gd name="connsiteY0" fmla="*/ 90059 h 90058"/>
                      <a:gd name="connsiteX1" fmla="*/ 0 w 41776"/>
                      <a:gd name="connsiteY1" fmla="*/ 90059 h 90058"/>
                      <a:gd name="connsiteX2" fmla="*/ 0 w 41776"/>
                      <a:gd name="connsiteY2" fmla="*/ 20888 h 90058"/>
                      <a:gd name="connsiteX3" fmla="*/ 20888 w 41776"/>
                      <a:gd name="connsiteY3" fmla="*/ 0 h 90058"/>
                      <a:gd name="connsiteX4" fmla="*/ 20888 w 41776"/>
                      <a:gd name="connsiteY4" fmla="*/ 0 h 90058"/>
                      <a:gd name="connsiteX5" fmla="*/ 41777 w 41776"/>
                      <a:gd name="connsiteY5" fmla="*/ 20888 h 90058"/>
                      <a:gd name="connsiteX6" fmla="*/ 41777 w 41776"/>
                      <a:gd name="connsiteY6" fmla="*/ 90059 h 90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776" h="90058">
                        <a:moveTo>
                          <a:pt x="41777" y="90059"/>
                        </a:moveTo>
                        <a:lnTo>
                          <a:pt x="0" y="90059"/>
                        </a:lnTo>
                        <a:lnTo>
                          <a:pt x="0" y="20888"/>
                        </a:lnTo>
                        <a:cubicBezTo>
                          <a:pt x="0" y="9353"/>
                          <a:pt x="9353" y="0"/>
                          <a:pt x="20888" y="0"/>
                        </a:cubicBezTo>
                        <a:lnTo>
                          <a:pt x="20888" y="0"/>
                        </a:lnTo>
                        <a:cubicBezTo>
                          <a:pt x="32423" y="0"/>
                          <a:pt x="41777" y="9353"/>
                          <a:pt x="41777" y="20888"/>
                        </a:cubicBezTo>
                        <a:lnTo>
                          <a:pt x="41777" y="90059"/>
                        </a:lnTo>
                        <a:close/>
                      </a:path>
                    </a:pathLst>
                  </a:custGeom>
                  <a:solidFill>
                    <a:srgbClr val="ED841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59" name="Freeform: Shape 758">
                    <a:extLst>
                      <a:ext uri="{FF2B5EF4-FFF2-40B4-BE49-F238E27FC236}">
                        <a16:creationId xmlns:a16="http://schemas.microsoft.com/office/drawing/2014/main" id="{151AD5FF-DABB-ABD1-B2E1-846FF69344B0}"/>
                      </a:ext>
                    </a:extLst>
                  </p:cNvPr>
                  <p:cNvSpPr/>
                  <p:nvPr/>
                </p:nvSpPr>
                <p:spPr>
                  <a:xfrm>
                    <a:off x="5201678" y="3391404"/>
                    <a:ext cx="21336" cy="90106"/>
                  </a:xfrm>
                  <a:custGeom>
                    <a:avLst/>
                    <a:gdLst>
                      <a:gd name="connsiteX0" fmla="*/ 21336 w 21336"/>
                      <a:gd name="connsiteY0" fmla="*/ 10 h 90106"/>
                      <a:gd name="connsiteX1" fmla="*/ 21336 w 21336"/>
                      <a:gd name="connsiteY1" fmla="*/ 90107 h 90106"/>
                      <a:gd name="connsiteX2" fmla="*/ 0 w 21336"/>
                      <a:gd name="connsiteY2" fmla="*/ 90107 h 90106"/>
                      <a:gd name="connsiteX3" fmla="*/ 0 w 21336"/>
                      <a:gd name="connsiteY3" fmla="*/ 20926 h 90106"/>
                      <a:gd name="connsiteX4" fmla="*/ 20860 w 21336"/>
                      <a:gd name="connsiteY4" fmla="*/ 0 h 90106"/>
                      <a:gd name="connsiteX5" fmla="*/ 21336 w 21336"/>
                      <a:gd name="connsiteY5" fmla="*/ 0 h 90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336" h="90106">
                        <a:moveTo>
                          <a:pt x="21336" y="10"/>
                        </a:moveTo>
                        <a:lnTo>
                          <a:pt x="21336" y="90107"/>
                        </a:lnTo>
                        <a:lnTo>
                          <a:pt x="0" y="90107"/>
                        </a:lnTo>
                        <a:lnTo>
                          <a:pt x="0" y="20926"/>
                        </a:lnTo>
                        <a:cubicBezTo>
                          <a:pt x="0" y="9363"/>
                          <a:pt x="9363" y="0"/>
                          <a:pt x="20860" y="0"/>
                        </a:cubicBezTo>
                        <a:lnTo>
                          <a:pt x="21336" y="0"/>
                        </a:lnTo>
                        <a:close/>
                      </a:path>
                    </a:pathLst>
                  </a:custGeom>
                  <a:solidFill>
                    <a:srgbClr val="ED841B">
                      <a:alpha val="5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60" name="Freeform: Shape 759">
                    <a:extLst>
                      <a:ext uri="{FF2B5EF4-FFF2-40B4-BE49-F238E27FC236}">
                        <a16:creationId xmlns:a16="http://schemas.microsoft.com/office/drawing/2014/main" id="{FBD86762-3147-F03D-F037-17E83C0C723B}"/>
                      </a:ext>
                    </a:extLst>
                  </p:cNvPr>
                  <p:cNvSpPr/>
                  <p:nvPr/>
                </p:nvSpPr>
                <p:spPr>
                  <a:xfrm>
                    <a:off x="5199059" y="3479920"/>
                    <a:ext cx="47891" cy="4152"/>
                  </a:xfrm>
                  <a:custGeom>
                    <a:avLst/>
                    <a:gdLst>
                      <a:gd name="connsiteX0" fmla="*/ 45815 w 47891"/>
                      <a:gd name="connsiteY0" fmla="*/ 4153 h 4152"/>
                      <a:gd name="connsiteX1" fmla="*/ 2076 w 47891"/>
                      <a:gd name="connsiteY1" fmla="*/ 4153 h 4152"/>
                      <a:gd name="connsiteX2" fmla="*/ 0 w 47891"/>
                      <a:gd name="connsiteY2" fmla="*/ 2076 h 4152"/>
                      <a:gd name="connsiteX3" fmla="*/ 0 w 47891"/>
                      <a:gd name="connsiteY3" fmla="*/ 2076 h 4152"/>
                      <a:gd name="connsiteX4" fmla="*/ 2076 w 47891"/>
                      <a:gd name="connsiteY4" fmla="*/ 0 h 4152"/>
                      <a:gd name="connsiteX5" fmla="*/ 45815 w 47891"/>
                      <a:gd name="connsiteY5" fmla="*/ 0 h 4152"/>
                      <a:gd name="connsiteX6" fmla="*/ 47892 w 47891"/>
                      <a:gd name="connsiteY6" fmla="*/ 2076 h 4152"/>
                      <a:gd name="connsiteX7" fmla="*/ 47892 w 47891"/>
                      <a:gd name="connsiteY7" fmla="*/ 2076 h 4152"/>
                      <a:gd name="connsiteX8" fmla="*/ 45815 w 47891"/>
                      <a:gd name="connsiteY8" fmla="*/ 4153 h 4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891" h="4152">
                        <a:moveTo>
                          <a:pt x="45815" y="4153"/>
                        </a:moveTo>
                        <a:lnTo>
                          <a:pt x="2076" y="4153"/>
                        </a:lnTo>
                        <a:cubicBezTo>
                          <a:pt x="924" y="4153"/>
                          <a:pt x="0" y="3220"/>
                          <a:pt x="0" y="2076"/>
                        </a:cubicBezTo>
                        <a:lnTo>
                          <a:pt x="0" y="2076"/>
                        </a:lnTo>
                        <a:cubicBezTo>
                          <a:pt x="0" y="934"/>
                          <a:pt x="934" y="0"/>
                          <a:pt x="2076" y="0"/>
                        </a:cubicBezTo>
                        <a:lnTo>
                          <a:pt x="45815" y="0"/>
                        </a:lnTo>
                        <a:cubicBezTo>
                          <a:pt x="46968" y="0"/>
                          <a:pt x="47892" y="934"/>
                          <a:pt x="47892" y="2076"/>
                        </a:cubicBezTo>
                        <a:lnTo>
                          <a:pt x="47892" y="2076"/>
                        </a:lnTo>
                        <a:cubicBezTo>
                          <a:pt x="47901" y="3229"/>
                          <a:pt x="46968" y="4153"/>
                          <a:pt x="45815" y="4153"/>
                        </a:cubicBezTo>
                        <a:close/>
                      </a:path>
                    </a:pathLst>
                  </a:custGeom>
                  <a:solidFill>
                    <a:srgbClr val="D2D2D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61" name="Freeform: Shape 760">
                    <a:extLst>
                      <a:ext uri="{FF2B5EF4-FFF2-40B4-BE49-F238E27FC236}">
                        <a16:creationId xmlns:a16="http://schemas.microsoft.com/office/drawing/2014/main" id="{43AAED87-2A6F-EDE6-FB26-4326FC6D6831}"/>
                      </a:ext>
                    </a:extLst>
                  </p:cNvPr>
                  <p:cNvSpPr/>
                  <p:nvPr/>
                </p:nvSpPr>
                <p:spPr>
                  <a:xfrm>
                    <a:off x="5199030" y="3479958"/>
                    <a:ext cx="23984" cy="4152"/>
                  </a:xfrm>
                  <a:custGeom>
                    <a:avLst/>
                    <a:gdLst>
                      <a:gd name="connsiteX0" fmla="*/ 23984 w 23984"/>
                      <a:gd name="connsiteY0" fmla="*/ 0 h 4152"/>
                      <a:gd name="connsiteX1" fmla="*/ 23984 w 23984"/>
                      <a:gd name="connsiteY1" fmla="*/ 4153 h 4152"/>
                      <a:gd name="connsiteX2" fmla="*/ 2076 w 23984"/>
                      <a:gd name="connsiteY2" fmla="*/ 4153 h 4152"/>
                      <a:gd name="connsiteX3" fmla="*/ 0 w 23984"/>
                      <a:gd name="connsiteY3" fmla="*/ 2076 h 4152"/>
                      <a:gd name="connsiteX4" fmla="*/ 2076 w 23984"/>
                      <a:gd name="connsiteY4" fmla="*/ 0 h 4152"/>
                      <a:gd name="connsiteX5" fmla="*/ 23984 w 23984"/>
                      <a:gd name="connsiteY5" fmla="*/ 0 h 4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984" h="4152">
                        <a:moveTo>
                          <a:pt x="23984" y="0"/>
                        </a:moveTo>
                        <a:lnTo>
                          <a:pt x="23984" y="4153"/>
                        </a:lnTo>
                        <a:lnTo>
                          <a:pt x="2076" y="4153"/>
                        </a:lnTo>
                        <a:cubicBezTo>
                          <a:pt x="933" y="4153"/>
                          <a:pt x="0" y="3219"/>
                          <a:pt x="0" y="2076"/>
                        </a:cubicBezTo>
                        <a:cubicBezTo>
                          <a:pt x="0" y="933"/>
                          <a:pt x="933" y="0"/>
                          <a:pt x="2076" y="0"/>
                        </a:cubicBezTo>
                        <a:lnTo>
                          <a:pt x="2398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749" name="Freeform: Shape 748">
                  <a:extLst>
                    <a:ext uri="{FF2B5EF4-FFF2-40B4-BE49-F238E27FC236}">
                      <a16:creationId xmlns:a16="http://schemas.microsoft.com/office/drawing/2014/main" id="{7FEAE5CD-FC2E-ED6D-0F78-5FB0F07B5AFB}"/>
                    </a:ext>
                  </a:extLst>
                </p:cNvPr>
                <p:cNvSpPr/>
                <p:nvPr/>
              </p:nvSpPr>
              <p:spPr>
                <a:xfrm>
                  <a:off x="5001901" y="3203590"/>
                  <a:ext cx="173069" cy="173069"/>
                </a:xfrm>
                <a:custGeom>
                  <a:avLst/>
                  <a:gdLst>
                    <a:gd name="connsiteX0" fmla="*/ 173069 w 173069"/>
                    <a:gd name="connsiteY0" fmla="*/ 86535 h 173069"/>
                    <a:gd name="connsiteX1" fmla="*/ 86535 w 173069"/>
                    <a:gd name="connsiteY1" fmla="*/ 173069 h 173069"/>
                    <a:gd name="connsiteX2" fmla="*/ 0 w 173069"/>
                    <a:gd name="connsiteY2" fmla="*/ 86535 h 173069"/>
                    <a:gd name="connsiteX3" fmla="*/ 86535 w 173069"/>
                    <a:gd name="connsiteY3" fmla="*/ 0 h 173069"/>
                    <a:gd name="connsiteX4" fmla="*/ 173069 w 173069"/>
                    <a:gd name="connsiteY4" fmla="*/ 86535 h 173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069" h="173069">
                      <a:moveTo>
                        <a:pt x="173069" y="86535"/>
                      </a:moveTo>
                      <a:cubicBezTo>
                        <a:pt x="173069" y="134326"/>
                        <a:pt x="134326" y="173069"/>
                        <a:pt x="86535" y="173069"/>
                      </a:cubicBezTo>
                      <a:cubicBezTo>
                        <a:pt x="38743" y="173069"/>
                        <a:pt x="0" y="134326"/>
                        <a:pt x="0" y="86535"/>
                      </a:cubicBezTo>
                      <a:cubicBezTo>
                        <a:pt x="0" y="38743"/>
                        <a:pt x="38743" y="0"/>
                        <a:pt x="86535" y="0"/>
                      </a:cubicBezTo>
                      <a:cubicBezTo>
                        <a:pt x="134326" y="0"/>
                        <a:pt x="173069" y="38743"/>
                        <a:pt x="173069" y="86535"/>
                      </a:cubicBezTo>
                      <a:close/>
                    </a:path>
                  </a:pathLst>
                </a:custGeom>
                <a:solidFill>
                  <a:srgbClr val="ECECE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50" name="Freeform: Shape 749">
                  <a:extLst>
                    <a:ext uri="{FF2B5EF4-FFF2-40B4-BE49-F238E27FC236}">
                      <a16:creationId xmlns:a16="http://schemas.microsoft.com/office/drawing/2014/main" id="{77B7CCD5-25D4-D553-77D9-0FFC426A5137}"/>
                    </a:ext>
                  </a:extLst>
                </p:cNvPr>
                <p:cNvSpPr/>
                <p:nvPr/>
              </p:nvSpPr>
              <p:spPr>
                <a:xfrm>
                  <a:off x="5001939" y="3203543"/>
                  <a:ext cx="86496" cy="173097"/>
                </a:xfrm>
                <a:custGeom>
                  <a:avLst/>
                  <a:gdLst>
                    <a:gd name="connsiteX0" fmla="*/ 86496 w 86496"/>
                    <a:gd name="connsiteY0" fmla="*/ 0 h 173097"/>
                    <a:gd name="connsiteX1" fmla="*/ 86496 w 86496"/>
                    <a:gd name="connsiteY1" fmla="*/ 173098 h 173097"/>
                    <a:gd name="connsiteX2" fmla="*/ 0 w 86496"/>
                    <a:gd name="connsiteY2" fmla="*/ 86601 h 173097"/>
                    <a:gd name="connsiteX3" fmla="*/ 86496 w 86496"/>
                    <a:gd name="connsiteY3" fmla="*/ 0 h 173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496" h="173097">
                      <a:moveTo>
                        <a:pt x="86496" y="0"/>
                      </a:moveTo>
                      <a:lnTo>
                        <a:pt x="86496" y="173098"/>
                      </a:lnTo>
                      <a:cubicBezTo>
                        <a:pt x="38729" y="173098"/>
                        <a:pt x="0" y="134369"/>
                        <a:pt x="0" y="86601"/>
                      </a:cubicBezTo>
                      <a:cubicBezTo>
                        <a:pt x="0" y="38843"/>
                        <a:pt x="38729" y="0"/>
                        <a:pt x="8649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751" name="Graphic 3">
                  <a:extLst>
                    <a:ext uri="{FF2B5EF4-FFF2-40B4-BE49-F238E27FC236}">
                      <a16:creationId xmlns:a16="http://schemas.microsoft.com/office/drawing/2014/main" id="{81A0DEE7-55EC-78B7-ED65-731E8700980A}"/>
                    </a:ext>
                  </a:extLst>
                </p:cNvPr>
                <p:cNvGrpSpPr/>
                <p:nvPr/>
              </p:nvGrpSpPr>
              <p:grpSpPr>
                <a:xfrm>
                  <a:off x="5030962" y="3236937"/>
                  <a:ext cx="114938" cy="106365"/>
                  <a:chOff x="5030962" y="3236937"/>
                  <a:chExt cx="114938" cy="106365"/>
                </a:xfrm>
                <a:solidFill>
                  <a:srgbClr val="ED841B"/>
                </a:solidFill>
              </p:grpSpPr>
              <p:sp>
                <p:nvSpPr>
                  <p:cNvPr id="755" name="Freeform: Shape 754">
                    <a:extLst>
                      <a:ext uri="{FF2B5EF4-FFF2-40B4-BE49-F238E27FC236}">
                        <a16:creationId xmlns:a16="http://schemas.microsoft.com/office/drawing/2014/main" id="{9C22916B-D11C-7F04-87AE-43DC29F3ED89}"/>
                      </a:ext>
                    </a:extLst>
                  </p:cNvPr>
                  <p:cNvSpPr/>
                  <p:nvPr/>
                </p:nvSpPr>
                <p:spPr>
                  <a:xfrm>
                    <a:off x="5030962" y="3279781"/>
                    <a:ext cx="106880" cy="63522"/>
                  </a:xfrm>
                  <a:custGeom>
                    <a:avLst/>
                    <a:gdLst>
                      <a:gd name="connsiteX0" fmla="*/ 57341 w 106880"/>
                      <a:gd name="connsiteY0" fmla="*/ 50101 h 63522"/>
                      <a:gd name="connsiteX1" fmla="*/ 17593 w 106880"/>
                      <a:gd name="connsiteY1" fmla="*/ 10335 h 63522"/>
                      <a:gd name="connsiteX2" fmla="*/ 21965 w 106880"/>
                      <a:gd name="connsiteY2" fmla="*/ 10335 h 63522"/>
                      <a:gd name="connsiteX3" fmla="*/ 10982 w 106880"/>
                      <a:gd name="connsiteY3" fmla="*/ 0 h 63522"/>
                      <a:gd name="connsiteX4" fmla="*/ 0 w 106880"/>
                      <a:gd name="connsiteY4" fmla="*/ 10335 h 63522"/>
                      <a:gd name="connsiteX5" fmla="*/ 4162 w 106880"/>
                      <a:gd name="connsiteY5" fmla="*/ 10335 h 63522"/>
                      <a:gd name="connsiteX6" fmla="*/ 57350 w 106880"/>
                      <a:gd name="connsiteY6" fmla="*/ 63522 h 63522"/>
                      <a:gd name="connsiteX7" fmla="*/ 106880 w 106880"/>
                      <a:gd name="connsiteY7" fmla="*/ 29709 h 63522"/>
                      <a:gd name="connsiteX8" fmla="*/ 92069 w 106880"/>
                      <a:gd name="connsiteY8" fmla="*/ 29709 h 63522"/>
                      <a:gd name="connsiteX9" fmla="*/ 57341 w 106880"/>
                      <a:gd name="connsiteY9" fmla="*/ 50101 h 63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6880" h="63522">
                        <a:moveTo>
                          <a:pt x="57341" y="50101"/>
                        </a:moveTo>
                        <a:cubicBezTo>
                          <a:pt x="35385" y="50101"/>
                          <a:pt x="17593" y="32290"/>
                          <a:pt x="17593" y="10335"/>
                        </a:cubicBezTo>
                        <a:lnTo>
                          <a:pt x="21965" y="10335"/>
                        </a:lnTo>
                        <a:lnTo>
                          <a:pt x="10982" y="0"/>
                        </a:lnTo>
                        <a:lnTo>
                          <a:pt x="0" y="10335"/>
                        </a:lnTo>
                        <a:lnTo>
                          <a:pt x="4162" y="10335"/>
                        </a:lnTo>
                        <a:cubicBezTo>
                          <a:pt x="4162" y="39710"/>
                          <a:pt x="27975" y="63522"/>
                          <a:pt x="57350" y="63522"/>
                        </a:cubicBezTo>
                        <a:cubicBezTo>
                          <a:pt x="79877" y="63522"/>
                          <a:pt x="99127" y="49511"/>
                          <a:pt x="106880" y="29709"/>
                        </a:cubicBezTo>
                        <a:lnTo>
                          <a:pt x="92069" y="29709"/>
                        </a:lnTo>
                        <a:cubicBezTo>
                          <a:pt x="85258" y="41881"/>
                          <a:pt x="72266" y="50101"/>
                          <a:pt x="57341" y="50101"/>
                        </a:cubicBezTo>
                        <a:close/>
                      </a:path>
                    </a:pathLst>
                  </a:custGeom>
                  <a:solidFill>
                    <a:srgbClr val="ED841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56" name="Freeform: Shape 755">
                    <a:extLst>
                      <a:ext uri="{FF2B5EF4-FFF2-40B4-BE49-F238E27FC236}">
                        <a16:creationId xmlns:a16="http://schemas.microsoft.com/office/drawing/2014/main" id="{075D8AD8-7532-73A7-3FDB-EBAD1C5BF5CF}"/>
                      </a:ext>
                    </a:extLst>
                  </p:cNvPr>
                  <p:cNvSpPr/>
                  <p:nvPr/>
                </p:nvSpPr>
                <p:spPr>
                  <a:xfrm>
                    <a:off x="5038772" y="3236937"/>
                    <a:ext cx="107127" cy="63503"/>
                  </a:xfrm>
                  <a:custGeom>
                    <a:avLst/>
                    <a:gdLst>
                      <a:gd name="connsiteX0" fmla="*/ 49530 w 107127"/>
                      <a:gd name="connsiteY0" fmla="*/ 13421 h 63503"/>
                      <a:gd name="connsiteX1" fmla="*/ 89278 w 107127"/>
                      <a:gd name="connsiteY1" fmla="*/ 53169 h 63503"/>
                      <a:gd name="connsiteX2" fmla="*/ 85163 w 107127"/>
                      <a:gd name="connsiteY2" fmla="*/ 53169 h 63503"/>
                      <a:gd name="connsiteX3" fmla="*/ 96145 w 107127"/>
                      <a:gd name="connsiteY3" fmla="*/ 63503 h 63503"/>
                      <a:gd name="connsiteX4" fmla="*/ 107128 w 107127"/>
                      <a:gd name="connsiteY4" fmla="*/ 53169 h 63503"/>
                      <a:gd name="connsiteX5" fmla="*/ 102699 w 107127"/>
                      <a:gd name="connsiteY5" fmla="*/ 53169 h 63503"/>
                      <a:gd name="connsiteX6" fmla="*/ 49530 w 107127"/>
                      <a:gd name="connsiteY6" fmla="*/ 0 h 63503"/>
                      <a:gd name="connsiteX7" fmla="*/ 0 w 107127"/>
                      <a:gd name="connsiteY7" fmla="*/ 33814 h 63503"/>
                      <a:gd name="connsiteX8" fmla="*/ 14811 w 107127"/>
                      <a:gd name="connsiteY8" fmla="*/ 33814 h 63503"/>
                      <a:gd name="connsiteX9" fmla="*/ 49530 w 107127"/>
                      <a:gd name="connsiteY9" fmla="*/ 13421 h 63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7127" h="63503">
                        <a:moveTo>
                          <a:pt x="49530" y="13421"/>
                        </a:moveTo>
                        <a:cubicBezTo>
                          <a:pt x="71485" y="13421"/>
                          <a:pt x="89278" y="31214"/>
                          <a:pt x="89278" y="53169"/>
                        </a:cubicBezTo>
                        <a:lnTo>
                          <a:pt x="85163" y="53169"/>
                        </a:lnTo>
                        <a:lnTo>
                          <a:pt x="96145" y="63503"/>
                        </a:lnTo>
                        <a:lnTo>
                          <a:pt x="107128" y="53169"/>
                        </a:lnTo>
                        <a:lnTo>
                          <a:pt x="102699" y="53169"/>
                        </a:lnTo>
                        <a:cubicBezTo>
                          <a:pt x="102699" y="23793"/>
                          <a:pt x="78905" y="0"/>
                          <a:pt x="49530" y="0"/>
                        </a:cubicBezTo>
                        <a:cubicBezTo>
                          <a:pt x="26984" y="0"/>
                          <a:pt x="7715" y="14011"/>
                          <a:pt x="0" y="33814"/>
                        </a:cubicBezTo>
                        <a:lnTo>
                          <a:pt x="14811" y="33814"/>
                        </a:lnTo>
                        <a:cubicBezTo>
                          <a:pt x="21593" y="21641"/>
                          <a:pt x="34614" y="13421"/>
                          <a:pt x="49530" y="13421"/>
                        </a:cubicBezTo>
                        <a:close/>
                      </a:path>
                    </a:pathLst>
                  </a:custGeom>
                  <a:solidFill>
                    <a:srgbClr val="ED841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752" name="Graphic 3">
                  <a:extLst>
                    <a:ext uri="{FF2B5EF4-FFF2-40B4-BE49-F238E27FC236}">
                      <a16:creationId xmlns:a16="http://schemas.microsoft.com/office/drawing/2014/main" id="{E46E04AB-7269-6416-3AA6-563F865337FB}"/>
                    </a:ext>
                  </a:extLst>
                </p:cNvPr>
                <p:cNvGrpSpPr/>
                <p:nvPr/>
              </p:nvGrpSpPr>
              <p:grpSpPr>
                <a:xfrm>
                  <a:off x="5031009" y="3236985"/>
                  <a:ext cx="57426" cy="106327"/>
                  <a:chOff x="5031009" y="3236985"/>
                  <a:chExt cx="57426" cy="106327"/>
                </a:xfrm>
                <a:solidFill>
                  <a:srgbClr val="F7B935"/>
                </a:solidFill>
              </p:grpSpPr>
              <p:sp>
                <p:nvSpPr>
                  <p:cNvPr id="753" name="Freeform: Shape 752">
                    <a:extLst>
                      <a:ext uri="{FF2B5EF4-FFF2-40B4-BE49-F238E27FC236}">
                        <a16:creationId xmlns:a16="http://schemas.microsoft.com/office/drawing/2014/main" id="{39E7DEE0-CE97-8365-FC8C-1D9D177459BE}"/>
                      </a:ext>
                    </a:extLst>
                  </p:cNvPr>
                  <p:cNvSpPr/>
                  <p:nvPr/>
                </p:nvSpPr>
                <p:spPr>
                  <a:xfrm>
                    <a:off x="5031009" y="3279762"/>
                    <a:ext cx="57426" cy="63550"/>
                  </a:xfrm>
                  <a:custGeom>
                    <a:avLst/>
                    <a:gdLst>
                      <a:gd name="connsiteX0" fmla="*/ 57426 w 57426"/>
                      <a:gd name="connsiteY0" fmla="*/ 50159 h 63550"/>
                      <a:gd name="connsiteX1" fmla="*/ 57426 w 57426"/>
                      <a:gd name="connsiteY1" fmla="*/ 63551 h 63550"/>
                      <a:gd name="connsiteX2" fmla="*/ 57321 w 57426"/>
                      <a:gd name="connsiteY2" fmla="*/ 63551 h 63550"/>
                      <a:gd name="connsiteX3" fmla="*/ 4153 w 57426"/>
                      <a:gd name="connsiteY3" fmla="*/ 10382 h 63550"/>
                      <a:gd name="connsiteX4" fmla="*/ 0 w 57426"/>
                      <a:gd name="connsiteY4" fmla="*/ 10382 h 63550"/>
                      <a:gd name="connsiteX5" fmla="*/ 10906 w 57426"/>
                      <a:gd name="connsiteY5" fmla="*/ 0 h 63550"/>
                      <a:gd name="connsiteX6" fmla="*/ 21917 w 57426"/>
                      <a:gd name="connsiteY6" fmla="*/ 10382 h 63550"/>
                      <a:gd name="connsiteX7" fmla="*/ 17555 w 57426"/>
                      <a:gd name="connsiteY7" fmla="*/ 10382 h 63550"/>
                      <a:gd name="connsiteX8" fmla="*/ 57321 w 57426"/>
                      <a:gd name="connsiteY8" fmla="*/ 50149 h 63550"/>
                      <a:gd name="connsiteX9" fmla="*/ 57426 w 57426"/>
                      <a:gd name="connsiteY9" fmla="*/ 50149 h 6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426" h="63550">
                        <a:moveTo>
                          <a:pt x="57426" y="50159"/>
                        </a:moveTo>
                        <a:lnTo>
                          <a:pt x="57426" y="63551"/>
                        </a:lnTo>
                        <a:lnTo>
                          <a:pt x="57321" y="63551"/>
                        </a:lnTo>
                        <a:cubicBezTo>
                          <a:pt x="27937" y="63551"/>
                          <a:pt x="4153" y="39767"/>
                          <a:pt x="4153" y="10382"/>
                        </a:cubicBezTo>
                        <a:lnTo>
                          <a:pt x="0" y="10382"/>
                        </a:lnTo>
                        <a:lnTo>
                          <a:pt x="10906" y="0"/>
                        </a:lnTo>
                        <a:lnTo>
                          <a:pt x="21917" y="10382"/>
                        </a:lnTo>
                        <a:lnTo>
                          <a:pt x="17555" y="10382"/>
                        </a:lnTo>
                        <a:cubicBezTo>
                          <a:pt x="17555" y="32290"/>
                          <a:pt x="35309" y="50149"/>
                          <a:pt x="57321" y="50149"/>
                        </a:cubicBezTo>
                        <a:lnTo>
                          <a:pt x="57426" y="50149"/>
                        </a:lnTo>
                        <a:close/>
                      </a:path>
                    </a:pathLst>
                  </a:custGeom>
                  <a:solidFill>
                    <a:srgbClr val="F7B93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54" name="Freeform: Shape 753">
                    <a:extLst>
                      <a:ext uri="{FF2B5EF4-FFF2-40B4-BE49-F238E27FC236}">
                        <a16:creationId xmlns:a16="http://schemas.microsoft.com/office/drawing/2014/main" id="{5464B585-B72B-F3BE-F605-230313143F77}"/>
                      </a:ext>
                    </a:extLst>
                  </p:cNvPr>
                  <p:cNvSpPr/>
                  <p:nvPr/>
                </p:nvSpPr>
                <p:spPr>
                  <a:xfrm>
                    <a:off x="5038801" y="3236985"/>
                    <a:ext cx="49634" cy="33747"/>
                  </a:xfrm>
                  <a:custGeom>
                    <a:avLst/>
                    <a:gdLst>
                      <a:gd name="connsiteX0" fmla="*/ 49635 w 49634"/>
                      <a:gd name="connsiteY0" fmla="*/ 0 h 33747"/>
                      <a:gd name="connsiteX1" fmla="*/ 49635 w 49634"/>
                      <a:gd name="connsiteY1" fmla="*/ 13392 h 33747"/>
                      <a:gd name="connsiteX2" fmla="*/ 49530 w 49634"/>
                      <a:gd name="connsiteY2" fmla="*/ 13392 h 33747"/>
                      <a:gd name="connsiteX3" fmla="*/ 14745 w 49634"/>
                      <a:gd name="connsiteY3" fmla="*/ 33747 h 33747"/>
                      <a:gd name="connsiteX4" fmla="*/ 0 w 49634"/>
                      <a:gd name="connsiteY4" fmla="*/ 33747 h 33747"/>
                      <a:gd name="connsiteX5" fmla="*/ 49530 w 49634"/>
                      <a:gd name="connsiteY5" fmla="*/ 0 h 33747"/>
                      <a:gd name="connsiteX6" fmla="*/ 49635 w 49634"/>
                      <a:gd name="connsiteY6" fmla="*/ 0 h 337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634" h="33747">
                        <a:moveTo>
                          <a:pt x="49635" y="0"/>
                        </a:moveTo>
                        <a:lnTo>
                          <a:pt x="49635" y="13392"/>
                        </a:lnTo>
                        <a:lnTo>
                          <a:pt x="49530" y="13392"/>
                        </a:lnTo>
                        <a:cubicBezTo>
                          <a:pt x="34576" y="13392"/>
                          <a:pt x="21593" y="21593"/>
                          <a:pt x="14745" y="33747"/>
                        </a:cubicBezTo>
                        <a:lnTo>
                          <a:pt x="0" y="33747"/>
                        </a:lnTo>
                        <a:cubicBezTo>
                          <a:pt x="7687" y="14021"/>
                          <a:pt x="26994" y="0"/>
                          <a:pt x="49530" y="0"/>
                        </a:cubicBezTo>
                        <a:lnTo>
                          <a:pt x="49635" y="0"/>
                        </a:lnTo>
                        <a:close/>
                      </a:path>
                    </a:pathLst>
                  </a:custGeom>
                  <a:solidFill>
                    <a:srgbClr val="F7B93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</p:grpSp>
          <p:grpSp>
            <p:nvGrpSpPr>
              <p:cNvPr id="504" name="Graphic 3">
                <a:extLst>
                  <a:ext uri="{FF2B5EF4-FFF2-40B4-BE49-F238E27FC236}">
                    <a16:creationId xmlns:a16="http://schemas.microsoft.com/office/drawing/2014/main" id="{BA4E4784-B1A4-02D0-1096-E21A454DEC4B}"/>
                  </a:ext>
                </a:extLst>
              </p:cNvPr>
              <p:cNvGrpSpPr/>
              <p:nvPr/>
            </p:nvGrpSpPr>
            <p:grpSpPr>
              <a:xfrm>
                <a:off x="6635333" y="3361810"/>
                <a:ext cx="343957" cy="110175"/>
                <a:chOff x="6635333" y="3361810"/>
                <a:chExt cx="343957" cy="110175"/>
              </a:xfrm>
            </p:grpSpPr>
            <p:sp>
              <p:nvSpPr>
                <p:cNvPr id="741" name="Freeform: Shape 740">
                  <a:extLst>
                    <a:ext uri="{FF2B5EF4-FFF2-40B4-BE49-F238E27FC236}">
                      <a16:creationId xmlns:a16="http://schemas.microsoft.com/office/drawing/2014/main" id="{C3E416CD-7AAE-022C-9AB5-B1B2679573EC}"/>
                    </a:ext>
                  </a:extLst>
                </p:cNvPr>
                <p:cNvSpPr/>
                <p:nvPr/>
              </p:nvSpPr>
              <p:spPr>
                <a:xfrm>
                  <a:off x="6635333" y="3361810"/>
                  <a:ext cx="265623" cy="110166"/>
                </a:xfrm>
                <a:custGeom>
                  <a:avLst/>
                  <a:gdLst>
                    <a:gd name="connsiteX0" fmla="*/ 265624 w 265623"/>
                    <a:gd name="connsiteY0" fmla="*/ 97412 h 110166"/>
                    <a:gd name="connsiteX1" fmla="*/ 263966 w 265623"/>
                    <a:gd name="connsiteY1" fmla="*/ 110166 h 110166"/>
                    <a:gd name="connsiteX2" fmla="*/ 1696 w 265623"/>
                    <a:gd name="connsiteY2" fmla="*/ 110166 h 110166"/>
                    <a:gd name="connsiteX3" fmla="*/ 0 w 265623"/>
                    <a:gd name="connsiteY3" fmla="*/ 97412 h 110166"/>
                    <a:gd name="connsiteX4" fmla="*/ 6896 w 265623"/>
                    <a:gd name="connsiteY4" fmla="*/ 71733 h 110166"/>
                    <a:gd name="connsiteX5" fmla="*/ 51426 w 265623"/>
                    <a:gd name="connsiteY5" fmla="*/ 45987 h 110166"/>
                    <a:gd name="connsiteX6" fmla="*/ 73428 w 265623"/>
                    <a:gd name="connsiteY6" fmla="*/ 50959 h 110166"/>
                    <a:gd name="connsiteX7" fmla="*/ 138894 w 265623"/>
                    <a:gd name="connsiteY7" fmla="*/ 0 h 110166"/>
                    <a:gd name="connsiteX8" fmla="*/ 186509 w 265623"/>
                    <a:gd name="connsiteY8" fmla="*/ 19650 h 110166"/>
                    <a:gd name="connsiteX9" fmla="*/ 203368 w 265623"/>
                    <a:gd name="connsiteY9" fmla="*/ 47149 h 110166"/>
                    <a:gd name="connsiteX10" fmla="*/ 214198 w 265623"/>
                    <a:gd name="connsiteY10" fmla="*/ 45987 h 110166"/>
                    <a:gd name="connsiteX11" fmla="*/ 265624 w 265623"/>
                    <a:gd name="connsiteY11" fmla="*/ 97412 h 110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5623" h="110166">
                      <a:moveTo>
                        <a:pt x="265624" y="97412"/>
                      </a:moveTo>
                      <a:cubicBezTo>
                        <a:pt x="265624" y="101822"/>
                        <a:pt x="264995" y="106089"/>
                        <a:pt x="263966" y="110166"/>
                      </a:cubicBezTo>
                      <a:lnTo>
                        <a:pt x="1696" y="110166"/>
                      </a:lnTo>
                      <a:cubicBezTo>
                        <a:pt x="629" y="106089"/>
                        <a:pt x="0" y="101813"/>
                        <a:pt x="0" y="97412"/>
                      </a:cubicBezTo>
                      <a:cubicBezTo>
                        <a:pt x="0" y="88068"/>
                        <a:pt x="2515" y="79286"/>
                        <a:pt x="6896" y="71733"/>
                      </a:cubicBezTo>
                      <a:cubicBezTo>
                        <a:pt x="15773" y="56331"/>
                        <a:pt x="32376" y="45987"/>
                        <a:pt x="51426" y="45987"/>
                      </a:cubicBezTo>
                      <a:cubicBezTo>
                        <a:pt x="59312" y="45987"/>
                        <a:pt x="66732" y="47806"/>
                        <a:pt x="73428" y="50959"/>
                      </a:cubicBezTo>
                      <a:cubicBezTo>
                        <a:pt x="80848" y="21708"/>
                        <a:pt x="107318" y="0"/>
                        <a:pt x="138894" y="0"/>
                      </a:cubicBezTo>
                      <a:cubicBezTo>
                        <a:pt x="157477" y="0"/>
                        <a:pt x="174308" y="7487"/>
                        <a:pt x="186509" y="19650"/>
                      </a:cubicBezTo>
                      <a:cubicBezTo>
                        <a:pt x="194158" y="27232"/>
                        <a:pt x="200025" y="36614"/>
                        <a:pt x="203368" y="47149"/>
                      </a:cubicBezTo>
                      <a:cubicBezTo>
                        <a:pt x="206845" y="46387"/>
                        <a:pt x="210493" y="45987"/>
                        <a:pt x="214198" y="45987"/>
                      </a:cubicBezTo>
                      <a:cubicBezTo>
                        <a:pt x="242592" y="45996"/>
                        <a:pt x="265624" y="69018"/>
                        <a:pt x="265624" y="97412"/>
                      </a:cubicBezTo>
                      <a:close/>
                    </a:path>
                  </a:pathLst>
                </a:custGeom>
                <a:solidFill>
                  <a:srgbClr val="0194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42" name="Freeform: Shape 741">
                  <a:extLst>
                    <a:ext uri="{FF2B5EF4-FFF2-40B4-BE49-F238E27FC236}">
                      <a16:creationId xmlns:a16="http://schemas.microsoft.com/office/drawing/2014/main" id="{D10D0CEF-3C95-D288-DC77-A7D2C9CF09BC}"/>
                    </a:ext>
                  </a:extLst>
                </p:cNvPr>
                <p:cNvSpPr/>
                <p:nvPr/>
              </p:nvSpPr>
              <p:spPr>
                <a:xfrm>
                  <a:off x="6768150" y="3384413"/>
                  <a:ext cx="211140" cy="87572"/>
                </a:xfrm>
                <a:custGeom>
                  <a:avLst/>
                  <a:gdLst>
                    <a:gd name="connsiteX0" fmla="*/ 211141 w 211140"/>
                    <a:gd name="connsiteY0" fmla="*/ 77429 h 87572"/>
                    <a:gd name="connsiteX1" fmla="*/ 209826 w 211140"/>
                    <a:gd name="connsiteY1" fmla="*/ 87573 h 87572"/>
                    <a:gd name="connsiteX2" fmla="*/ 1343 w 211140"/>
                    <a:gd name="connsiteY2" fmla="*/ 87573 h 87572"/>
                    <a:gd name="connsiteX3" fmla="*/ 0 w 211140"/>
                    <a:gd name="connsiteY3" fmla="*/ 77429 h 87572"/>
                    <a:gd name="connsiteX4" fmla="*/ 5477 w 211140"/>
                    <a:gd name="connsiteY4" fmla="*/ 57017 h 87572"/>
                    <a:gd name="connsiteX5" fmla="*/ 40872 w 211140"/>
                    <a:gd name="connsiteY5" fmla="*/ 36557 h 87572"/>
                    <a:gd name="connsiteX6" fmla="*/ 58360 w 211140"/>
                    <a:gd name="connsiteY6" fmla="*/ 40510 h 87572"/>
                    <a:gd name="connsiteX7" fmla="*/ 110404 w 211140"/>
                    <a:gd name="connsiteY7" fmla="*/ 0 h 87572"/>
                    <a:gd name="connsiteX8" fmla="*/ 148257 w 211140"/>
                    <a:gd name="connsiteY8" fmla="*/ 15621 h 87572"/>
                    <a:gd name="connsiteX9" fmla="*/ 161658 w 211140"/>
                    <a:gd name="connsiteY9" fmla="*/ 37481 h 87572"/>
                    <a:gd name="connsiteX10" fmla="*/ 170269 w 211140"/>
                    <a:gd name="connsiteY10" fmla="*/ 36557 h 87572"/>
                    <a:gd name="connsiteX11" fmla="*/ 211141 w 211140"/>
                    <a:gd name="connsiteY11" fmla="*/ 77429 h 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1140" h="87572">
                      <a:moveTo>
                        <a:pt x="211141" y="77429"/>
                      </a:moveTo>
                      <a:cubicBezTo>
                        <a:pt x="211141" y="80934"/>
                        <a:pt x="210646" y="84334"/>
                        <a:pt x="209826" y="87573"/>
                      </a:cubicBezTo>
                      <a:lnTo>
                        <a:pt x="1343" y="87573"/>
                      </a:lnTo>
                      <a:cubicBezTo>
                        <a:pt x="495" y="84334"/>
                        <a:pt x="0" y="80934"/>
                        <a:pt x="0" y="77429"/>
                      </a:cubicBezTo>
                      <a:cubicBezTo>
                        <a:pt x="0" y="69999"/>
                        <a:pt x="2000" y="63027"/>
                        <a:pt x="5477" y="57017"/>
                      </a:cubicBezTo>
                      <a:cubicBezTo>
                        <a:pt x="12535" y="44767"/>
                        <a:pt x="25727" y="36557"/>
                        <a:pt x="40872" y="36557"/>
                      </a:cubicBezTo>
                      <a:cubicBezTo>
                        <a:pt x="47139" y="36557"/>
                        <a:pt x="53035" y="38005"/>
                        <a:pt x="58360" y="40510"/>
                      </a:cubicBezTo>
                      <a:cubicBezTo>
                        <a:pt x="64265" y="17250"/>
                        <a:pt x="85306" y="0"/>
                        <a:pt x="110404" y="0"/>
                      </a:cubicBezTo>
                      <a:cubicBezTo>
                        <a:pt x="125178" y="0"/>
                        <a:pt x="138560" y="5953"/>
                        <a:pt x="148257" y="15621"/>
                      </a:cubicBezTo>
                      <a:cubicBezTo>
                        <a:pt x="154343" y="21650"/>
                        <a:pt x="159001" y="29108"/>
                        <a:pt x="161658" y="37481"/>
                      </a:cubicBezTo>
                      <a:cubicBezTo>
                        <a:pt x="164421" y="36871"/>
                        <a:pt x="167326" y="36557"/>
                        <a:pt x="170269" y="36557"/>
                      </a:cubicBezTo>
                      <a:cubicBezTo>
                        <a:pt x="192843" y="36547"/>
                        <a:pt x="211141" y="54855"/>
                        <a:pt x="211141" y="77429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505" name="Graphic 3">
                <a:extLst>
                  <a:ext uri="{FF2B5EF4-FFF2-40B4-BE49-F238E27FC236}">
                    <a16:creationId xmlns:a16="http://schemas.microsoft.com/office/drawing/2014/main" id="{A89DA15A-FB88-1C47-5B5F-294A8557D7BA}"/>
                  </a:ext>
                </a:extLst>
              </p:cNvPr>
              <p:cNvGrpSpPr/>
              <p:nvPr/>
            </p:nvGrpSpPr>
            <p:grpSpPr>
              <a:xfrm>
                <a:off x="7464066" y="2918854"/>
                <a:ext cx="435008" cy="473473"/>
                <a:chOff x="7464066" y="2918854"/>
                <a:chExt cx="435008" cy="473473"/>
              </a:xfrm>
            </p:grpSpPr>
            <p:sp>
              <p:nvSpPr>
                <p:cNvPr id="737" name="Freeform: Shape 736">
                  <a:extLst>
                    <a:ext uri="{FF2B5EF4-FFF2-40B4-BE49-F238E27FC236}">
                      <a16:creationId xmlns:a16="http://schemas.microsoft.com/office/drawing/2014/main" id="{D426D404-9DE3-5A05-B93F-8951CF925DD2}"/>
                    </a:ext>
                  </a:extLst>
                </p:cNvPr>
                <p:cNvSpPr/>
                <p:nvPr/>
              </p:nvSpPr>
              <p:spPr>
                <a:xfrm rot="-2700000">
                  <a:off x="7527771" y="2982560"/>
                  <a:ext cx="307597" cy="307597"/>
                </a:xfrm>
                <a:custGeom>
                  <a:avLst/>
                  <a:gdLst>
                    <a:gd name="connsiteX0" fmla="*/ 307597 w 307597"/>
                    <a:gd name="connsiteY0" fmla="*/ 153799 h 307597"/>
                    <a:gd name="connsiteX1" fmla="*/ 153799 w 307597"/>
                    <a:gd name="connsiteY1" fmla="*/ 307597 h 307597"/>
                    <a:gd name="connsiteX2" fmla="*/ 0 w 307597"/>
                    <a:gd name="connsiteY2" fmla="*/ 153799 h 307597"/>
                    <a:gd name="connsiteX3" fmla="*/ 153799 w 307597"/>
                    <a:gd name="connsiteY3" fmla="*/ 0 h 307597"/>
                    <a:gd name="connsiteX4" fmla="*/ 307597 w 307597"/>
                    <a:gd name="connsiteY4" fmla="*/ 153799 h 307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597" h="307597">
                      <a:moveTo>
                        <a:pt x="307597" y="153799"/>
                      </a:moveTo>
                      <a:cubicBezTo>
                        <a:pt x="307597" y="238739"/>
                        <a:pt x="238739" y="307597"/>
                        <a:pt x="153799" y="307597"/>
                      </a:cubicBezTo>
                      <a:cubicBezTo>
                        <a:pt x="68858" y="307597"/>
                        <a:pt x="0" y="238739"/>
                        <a:pt x="0" y="153799"/>
                      </a:cubicBezTo>
                      <a:cubicBezTo>
                        <a:pt x="0" y="68858"/>
                        <a:pt x="68858" y="0"/>
                        <a:pt x="153799" y="0"/>
                      </a:cubicBezTo>
                      <a:cubicBezTo>
                        <a:pt x="238739" y="0"/>
                        <a:pt x="307597" y="68858"/>
                        <a:pt x="307597" y="153799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38" name="Freeform: Shape 737">
                  <a:extLst>
                    <a:ext uri="{FF2B5EF4-FFF2-40B4-BE49-F238E27FC236}">
                      <a16:creationId xmlns:a16="http://schemas.microsoft.com/office/drawing/2014/main" id="{1C30A3A0-759A-E3D9-0324-2D5EF73AC4BC}"/>
                    </a:ext>
                  </a:extLst>
                </p:cNvPr>
                <p:cNvSpPr/>
                <p:nvPr/>
              </p:nvSpPr>
              <p:spPr>
                <a:xfrm>
                  <a:off x="7681617" y="2982591"/>
                  <a:ext cx="153781" cy="307552"/>
                </a:xfrm>
                <a:custGeom>
                  <a:avLst/>
                  <a:gdLst>
                    <a:gd name="connsiteX0" fmla="*/ 93897 w 153781"/>
                    <a:gd name="connsiteY0" fmla="*/ 32166 h 307552"/>
                    <a:gd name="connsiteX1" fmla="*/ 118072 w 153781"/>
                    <a:gd name="connsiteY1" fmla="*/ 5753 h 307552"/>
                    <a:gd name="connsiteX2" fmla="*/ 113538 w 153781"/>
                    <a:gd name="connsiteY2" fmla="*/ 41005 h 307552"/>
                    <a:gd name="connsiteX3" fmla="*/ 148752 w 153781"/>
                    <a:gd name="connsiteY3" fmla="*/ 41491 h 307552"/>
                    <a:gd name="connsiteX4" fmla="*/ 122596 w 153781"/>
                    <a:gd name="connsiteY4" fmla="*/ 61198 h 307552"/>
                    <a:gd name="connsiteX5" fmla="*/ 153781 w 153781"/>
                    <a:gd name="connsiteY5" fmla="*/ 153772 h 307552"/>
                    <a:gd name="connsiteX6" fmla="*/ 0 w 153781"/>
                    <a:gd name="connsiteY6" fmla="*/ 307553 h 307552"/>
                    <a:gd name="connsiteX7" fmla="*/ 0 w 153781"/>
                    <a:gd name="connsiteY7" fmla="*/ 0 h 307552"/>
                    <a:gd name="connsiteX8" fmla="*/ 93897 w 153781"/>
                    <a:gd name="connsiteY8" fmla="*/ 32166 h 307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3781" h="307552">
                      <a:moveTo>
                        <a:pt x="93897" y="32166"/>
                      </a:moveTo>
                      <a:cubicBezTo>
                        <a:pt x="96803" y="22451"/>
                        <a:pt x="103480" y="12221"/>
                        <a:pt x="118072" y="5753"/>
                      </a:cubicBezTo>
                      <a:cubicBezTo>
                        <a:pt x="118072" y="5753"/>
                        <a:pt x="124692" y="23974"/>
                        <a:pt x="113538" y="41005"/>
                      </a:cubicBezTo>
                      <a:cubicBezTo>
                        <a:pt x="122625" y="36833"/>
                        <a:pt x="134484" y="35138"/>
                        <a:pt x="148752" y="41491"/>
                      </a:cubicBezTo>
                      <a:cubicBezTo>
                        <a:pt x="148752" y="41491"/>
                        <a:pt x="140589" y="56931"/>
                        <a:pt x="122596" y="61198"/>
                      </a:cubicBezTo>
                      <a:cubicBezTo>
                        <a:pt x="142084" y="86963"/>
                        <a:pt x="153781" y="118958"/>
                        <a:pt x="153781" y="153772"/>
                      </a:cubicBezTo>
                      <a:cubicBezTo>
                        <a:pt x="153781" y="238668"/>
                        <a:pt x="84896" y="307553"/>
                        <a:pt x="0" y="307553"/>
                      </a:cubicBezTo>
                      <a:lnTo>
                        <a:pt x="0" y="0"/>
                      </a:lnTo>
                      <a:cubicBezTo>
                        <a:pt x="35405" y="-9"/>
                        <a:pt x="67904" y="12068"/>
                        <a:pt x="93897" y="32166"/>
                      </a:cubicBezTo>
                      <a:close/>
                    </a:path>
                  </a:pathLst>
                </a:custGeom>
                <a:solidFill>
                  <a:srgbClr val="03AD7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39" name="Freeform: Shape 738">
                  <a:extLst>
                    <a:ext uri="{FF2B5EF4-FFF2-40B4-BE49-F238E27FC236}">
                      <a16:creationId xmlns:a16="http://schemas.microsoft.com/office/drawing/2014/main" id="{1F06C66A-2003-5E48-C5BE-B140A3983750}"/>
                    </a:ext>
                  </a:extLst>
                </p:cNvPr>
                <p:cNvSpPr/>
                <p:nvPr/>
              </p:nvSpPr>
              <p:spPr>
                <a:xfrm>
                  <a:off x="7623343" y="3198666"/>
                  <a:ext cx="94135" cy="193662"/>
                </a:xfrm>
                <a:custGeom>
                  <a:avLst/>
                  <a:gdLst>
                    <a:gd name="connsiteX0" fmla="*/ 2286 w 94135"/>
                    <a:gd name="connsiteY0" fmla="*/ 21489 h 193662"/>
                    <a:gd name="connsiteX1" fmla="*/ 15183 w 94135"/>
                    <a:gd name="connsiteY1" fmla="*/ 20669 h 193662"/>
                    <a:gd name="connsiteX2" fmla="*/ 49120 w 94135"/>
                    <a:gd name="connsiteY2" fmla="*/ 50397 h 193662"/>
                    <a:gd name="connsiteX3" fmla="*/ 49120 w 94135"/>
                    <a:gd name="connsiteY3" fmla="*/ 9144 h 193662"/>
                    <a:gd name="connsiteX4" fmla="*/ 58264 w 94135"/>
                    <a:gd name="connsiteY4" fmla="*/ 0 h 193662"/>
                    <a:gd name="connsiteX5" fmla="*/ 67418 w 94135"/>
                    <a:gd name="connsiteY5" fmla="*/ 9144 h 193662"/>
                    <a:gd name="connsiteX6" fmla="*/ 67418 w 94135"/>
                    <a:gd name="connsiteY6" fmla="*/ 22870 h 193662"/>
                    <a:gd name="connsiteX7" fmla="*/ 79038 w 94135"/>
                    <a:gd name="connsiteY7" fmla="*/ 12621 h 193662"/>
                    <a:gd name="connsiteX8" fmla="*/ 91935 w 94135"/>
                    <a:gd name="connsiteY8" fmla="*/ 13535 h 193662"/>
                    <a:gd name="connsiteX9" fmla="*/ 94136 w 94135"/>
                    <a:gd name="connsiteY9" fmla="*/ 19479 h 193662"/>
                    <a:gd name="connsiteX10" fmla="*/ 91021 w 94135"/>
                    <a:gd name="connsiteY10" fmla="*/ 26432 h 193662"/>
                    <a:gd name="connsiteX11" fmla="*/ 67418 w 94135"/>
                    <a:gd name="connsiteY11" fmla="*/ 47111 h 193662"/>
                    <a:gd name="connsiteX12" fmla="*/ 67418 w 94135"/>
                    <a:gd name="connsiteY12" fmla="*/ 193662 h 193662"/>
                    <a:gd name="connsiteX13" fmla="*/ 49120 w 94135"/>
                    <a:gd name="connsiteY13" fmla="*/ 193662 h 193662"/>
                    <a:gd name="connsiteX14" fmla="*/ 49120 w 94135"/>
                    <a:gd name="connsiteY14" fmla="*/ 74828 h 193662"/>
                    <a:gd name="connsiteX15" fmla="*/ 3105 w 94135"/>
                    <a:gd name="connsiteY15" fmla="*/ 34395 h 193662"/>
                    <a:gd name="connsiteX16" fmla="*/ 0 w 94135"/>
                    <a:gd name="connsiteY16" fmla="*/ 27537 h 193662"/>
                    <a:gd name="connsiteX17" fmla="*/ 2286 w 94135"/>
                    <a:gd name="connsiteY17" fmla="*/ 21489 h 193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94135" h="193662">
                      <a:moveTo>
                        <a:pt x="2286" y="21489"/>
                      </a:moveTo>
                      <a:cubicBezTo>
                        <a:pt x="5582" y="17736"/>
                        <a:pt x="11430" y="17278"/>
                        <a:pt x="15183" y="20669"/>
                      </a:cubicBezTo>
                      <a:lnTo>
                        <a:pt x="49120" y="50397"/>
                      </a:lnTo>
                      <a:lnTo>
                        <a:pt x="49120" y="9144"/>
                      </a:lnTo>
                      <a:cubicBezTo>
                        <a:pt x="49120" y="4115"/>
                        <a:pt x="53235" y="0"/>
                        <a:pt x="58264" y="0"/>
                      </a:cubicBezTo>
                      <a:cubicBezTo>
                        <a:pt x="63294" y="0"/>
                        <a:pt x="67418" y="4115"/>
                        <a:pt x="67418" y="9144"/>
                      </a:cubicBezTo>
                      <a:lnTo>
                        <a:pt x="67418" y="22870"/>
                      </a:lnTo>
                      <a:lnTo>
                        <a:pt x="79038" y="12621"/>
                      </a:lnTo>
                      <a:cubicBezTo>
                        <a:pt x="82791" y="9325"/>
                        <a:pt x="88554" y="9697"/>
                        <a:pt x="91935" y="13535"/>
                      </a:cubicBezTo>
                      <a:cubicBezTo>
                        <a:pt x="93402" y="15269"/>
                        <a:pt x="94136" y="17374"/>
                        <a:pt x="94136" y="19479"/>
                      </a:cubicBezTo>
                      <a:cubicBezTo>
                        <a:pt x="94136" y="22041"/>
                        <a:pt x="93126" y="24603"/>
                        <a:pt x="91021" y="26432"/>
                      </a:cubicBezTo>
                      <a:lnTo>
                        <a:pt x="67418" y="47111"/>
                      </a:lnTo>
                      <a:lnTo>
                        <a:pt x="67418" y="193662"/>
                      </a:lnTo>
                      <a:lnTo>
                        <a:pt x="49120" y="193662"/>
                      </a:lnTo>
                      <a:lnTo>
                        <a:pt x="49120" y="74828"/>
                      </a:lnTo>
                      <a:lnTo>
                        <a:pt x="3105" y="34395"/>
                      </a:lnTo>
                      <a:cubicBezTo>
                        <a:pt x="1095" y="32566"/>
                        <a:pt x="0" y="30099"/>
                        <a:pt x="0" y="27537"/>
                      </a:cubicBezTo>
                      <a:cubicBezTo>
                        <a:pt x="0" y="25432"/>
                        <a:pt x="828" y="23232"/>
                        <a:pt x="2286" y="21489"/>
                      </a:cubicBezTo>
                      <a:close/>
                    </a:path>
                  </a:pathLst>
                </a:custGeom>
                <a:solidFill>
                  <a:srgbClr val="724C2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40" name="Freeform: Shape 739">
                  <a:extLst>
                    <a:ext uri="{FF2B5EF4-FFF2-40B4-BE49-F238E27FC236}">
                      <a16:creationId xmlns:a16="http://schemas.microsoft.com/office/drawing/2014/main" id="{DBE1585C-B6B1-F4F9-DC7B-2ADF55CE0073}"/>
                    </a:ext>
                  </a:extLst>
                </p:cNvPr>
                <p:cNvSpPr/>
                <p:nvPr/>
              </p:nvSpPr>
              <p:spPr>
                <a:xfrm>
                  <a:off x="7681636" y="3198666"/>
                  <a:ext cx="35861" cy="193662"/>
                </a:xfrm>
                <a:custGeom>
                  <a:avLst/>
                  <a:gdLst>
                    <a:gd name="connsiteX0" fmla="*/ 0 w 35861"/>
                    <a:gd name="connsiteY0" fmla="*/ 0 h 193662"/>
                    <a:gd name="connsiteX1" fmla="*/ 0 w 35861"/>
                    <a:gd name="connsiteY1" fmla="*/ 193662 h 193662"/>
                    <a:gd name="connsiteX2" fmla="*/ 9144 w 35861"/>
                    <a:gd name="connsiteY2" fmla="*/ 193662 h 193662"/>
                    <a:gd name="connsiteX3" fmla="*/ 9144 w 35861"/>
                    <a:gd name="connsiteY3" fmla="*/ 47111 h 193662"/>
                    <a:gd name="connsiteX4" fmla="*/ 32747 w 35861"/>
                    <a:gd name="connsiteY4" fmla="*/ 26432 h 193662"/>
                    <a:gd name="connsiteX5" fmla="*/ 35861 w 35861"/>
                    <a:gd name="connsiteY5" fmla="*/ 19479 h 193662"/>
                    <a:gd name="connsiteX6" fmla="*/ 33671 w 35861"/>
                    <a:gd name="connsiteY6" fmla="*/ 13535 h 193662"/>
                    <a:gd name="connsiteX7" fmla="*/ 20774 w 35861"/>
                    <a:gd name="connsiteY7" fmla="*/ 12621 h 193662"/>
                    <a:gd name="connsiteX8" fmla="*/ 9154 w 35861"/>
                    <a:gd name="connsiteY8" fmla="*/ 22870 h 193662"/>
                    <a:gd name="connsiteX9" fmla="*/ 9154 w 35861"/>
                    <a:gd name="connsiteY9" fmla="*/ 9144 h 193662"/>
                    <a:gd name="connsiteX10" fmla="*/ 0 w 35861"/>
                    <a:gd name="connsiteY10" fmla="*/ 0 h 193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861" h="193662">
                      <a:moveTo>
                        <a:pt x="0" y="0"/>
                      </a:moveTo>
                      <a:lnTo>
                        <a:pt x="0" y="193662"/>
                      </a:lnTo>
                      <a:lnTo>
                        <a:pt x="9144" y="193662"/>
                      </a:lnTo>
                      <a:lnTo>
                        <a:pt x="9144" y="47111"/>
                      </a:lnTo>
                      <a:lnTo>
                        <a:pt x="32747" y="26432"/>
                      </a:lnTo>
                      <a:cubicBezTo>
                        <a:pt x="34852" y="24603"/>
                        <a:pt x="35861" y="22041"/>
                        <a:pt x="35861" y="19479"/>
                      </a:cubicBezTo>
                      <a:cubicBezTo>
                        <a:pt x="35861" y="17374"/>
                        <a:pt x="35128" y="15269"/>
                        <a:pt x="33671" y="13535"/>
                      </a:cubicBezTo>
                      <a:cubicBezTo>
                        <a:pt x="30289" y="9697"/>
                        <a:pt x="24517" y="9325"/>
                        <a:pt x="20774" y="12621"/>
                      </a:cubicBezTo>
                      <a:lnTo>
                        <a:pt x="9154" y="22870"/>
                      </a:lnTo>
                      <a:lnTo>
                        <a:pt x="9154" y="9144"/>
                      </a:lnTo>
                      <a:cubicBezTo>
                        <a:pt x="9144" y="4115"/>
                        <a:pt x="5029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8E634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506" name="Graphic 3">
                <a:extLst>
                  <a:ext uri="{FF2B5EF4-FFF2-40B4-BE49-F238E27FC236}">
                    <a16:creationId xmlns:a16="http://schemas.microsoft.com/office/drawing/2014/main" id="{3CA004E9-B311-F55D-1A28-3EFC71E95966}"/>
                  </a:ext>
                </a:extLst>
              </p:cNvPr>
              <p:cNvGrpSpPr/>
              <p:nvPr/>
            </p:nvGrpSpPr>
            <p:grpSpPr>
              <a:xfrm>
                <a:off x="7177568" y="2969487"/>
                <a:ext cx="482320" cy="498059"/>
                <a:chOff x="7177568" y="2969487"/>
                <a:chExt cx="482320" cy="498059"/>
              </a:xfrm>
            </p:grpSpPr>
            <p:sp>
              <p:nvSpPr>
                <p:cNvPr id="725" name="Freeform: Shape 724">
                  <a:extLst>
                    <a:ext uri="{FF2B5EF4-FFF2-40B4-BE49-F238E27FC236}">
                      <a16:creationId xmlns:a16="http://schemas.microsoft.com/office/drawing/2014/main" id="{FA890E50-CE27-7AE1-0249-A8EB9E29EE35}"/>
                    </a:ext>
                  </a:extLst>
                </p:cNvPr>
                <p:cNvSpPr/>
                <p:nvPr/>
              </p:nvSpPr>
              <p:spPr>
                <a:xfrm>
                  <a:off x="7198442" y="3009766"/>
                  <a:ext cx="440521" cy="457771"/>
                </a:xfrm>
                <a:custGeom>
                  <a:avLst/>
                  <a:gdLst>
                    <a:gd name="connsiteX0" fmla="*/ 440522 w 440521"/>
                    <a:gd name="connsiteY0" fmla="*/ 166468 h 457771"/>
                    <a:gd name="connsiteX1" fmla="*/ 440522 w 440521"/>
                    <a:gd name="connsiteY1" fmla="*/ 457772 h 457771"/>
                    <a:gd name="connsiteX2" fmla="*/ 0 w 440521"/>
                    <a:gd name="connsiteY2" fmla="*/ 457772 h 457771"/>
                    <a:gd name="connsiteX3" fmla="*/ 0 w 440521"/>
                    <a:gd name="connsiteY3" fmla="*/ 166468 h 457771"/>
                    <a:gd name="connsiteX4" fmla="*/ 5648 w 440521"/>
                    <a:gd name="connsiteY4" fmla="*/ 162182 h 457771"/>
                    <a:gd name="connsiteX5" fmla="*/ 121606 w 440521"/>
                    <a:gd name="connsiteY5" fmla="*/ 74657 h 457771"/>
                    <a:gd name="connsiteX6" fmla="*/ 129969 w 440521"/>
                    <a:gd name="connsiteY6" fmla="*/ 68285 h 457771"/>
                    <a:gd name="connsiteX7" fmla="*/ 220313 w 440521"/>
                    <a:gd name="connsiteY7" fmla="*/ 0 h 457771"/>
                    <a:gd name="connsiteX8" fmla="*/ 310544 w 440521"/>
                    <a:gd name="connsiteY8" fmla="*/ 68285 h 457771"/>
                    <a:gd name="connsiteX9" fmla="*/ 319021 w 440521"/>
                    <a:gd name="connsiteY9" fmla="*/ 74552 h 457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40521" h="457771">
                      <a:moveTo>
                        <a:pt x="440522" y="166468"/>
                      </a:moveTo>
                      <a:lnTo>
                        <a:pt x="440522" y="457772"/>
                      </a:lnTo>
                      <a:lnTo>
                        <a:pt x="0" y="457772"/>
                      </a:lnTo>
                      <a:lnTo>
                        <a:pt x="0" y="166468"/>
                      </a:lnTo>
                      <a:lnTo>
                        <a:pt x="5648" y="162182"/>
                      </a:lnTo>
                      <a:lnTo>
                        <a:pt x="121606" y="74657"/>
                      </a:lnTo>
                      <a:lnTo>
                        <a:pt x="129969" y="68285"/>
                      </a:lnTo>
                      <a:lnTo>
                        <a:pt x="220313" y="0"/>
                      </a:lnTo>
                      <a:lnTo>
                        <a:pt x="310544" y="68285"/>
                      </a:lnTo>
                      <a:lnTo>
                        <a:pt x="319021" y="74552"/>
                      </a:lnTo>
                      <a:close/>
                    </a:path>
                  </a:pathLst>
                </a:custGeom>
                <a:solidFill>
                  <a:srgbClr val="F7B93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726" name="Graphic 3">
                  <a:extLst>
                    <a:ext uri="{FF2B5EF4-FFF2-40B4-BE49-F238E27FC236}">
                      <a16:creationId xmlns:a16="http://schemas.microsoft.com/office/drawing/2014/main" id="{8DBF4134-EEC3-FAB3-97A4-423F3B755427}"/>
                    </a:ext>
                  </a:extLst>
                </p:cNvPr>
                <p:cNvGrpSpPr/>
                <p:nvPr/>
              </p:nvGrpSpPr>
              <p:grpSpPr>
                <a:xfrm>
                  <a:off x="7198471" y="3016510"/>
                  <a:ext cx="440483" cy="451027"/>
                  <a:chOff x="7198471" y="3016510"/>
                  <a:chExt cx="440483" cy="451027"/>
                </a:xfrm>
                <a:solidFill>
                  <a:srgbClr val="FFFFFF"/>
                </a:solidFill>
              </p:grpSpPr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32E50E82-378B-CAF7-886C-ABC492A69A68}"/>
                      </a:ext>
                    </a:extLst>
                  </p:cNvPr>
                  <p:cNvSpPr/>
                  <p:nvPr/>
                </p:nvSpPr>
                <p:spPr>
                  <a:xfrm>
                    <a:off x="7198471" y="3170986"/>
                    <a:ext cx="440483" cy="10458"/>
                  </a:xfrm>
                  <a:custGeom>
                    <a:avLst/>
                    <a:gdLst>
                      <a:gd name="connsiteX0" fmla="*/ 0 w 440483"/>
                      <a:gd name="connsiteY0" fmla="*/ 0 h 10458"/>
                      <a:gd name="connsiteX1" fmla="*/ 440484 w 440483"/>
                      <a:gd name="connsiteY1" fmla="*/ 0 h 10458"/>
                      <a:gd name="connsiteX2" fmla="*/ 440484 w 440483"/>
                      <a:gd name="connsiteY2" fmla="*/ 10459 h 10458"/>
                      <a:gd name="connsiteX3" fmla="*/ 0 w 440483"/>
                      <a:gd name="connsiteY3" fmla="*/ 10459 h 10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0483" h="10458">
                        <a:moveTo>
                          <a:pt x="0" y="0"/>
                        </a:moveTo>
                        <a:lnTo>
                          <a:pt x="440484" y="0"/>
                        </a:lnTo>
                        <a:lnTo>
                          <a:pt x="440484" y="10459"/>
                        </a:lnTo>
                        <a:lnTo>
                          <a:pt x="0" y="104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31" name="Freeform: Shape 730">
                    <a:extLst>
                      <a:ext uri="{FF2B5EF4-FFF2-40B4-BE49-F238E27FC236}">
                        <a16:creationId xmlns:a16="http://schemas.microsoft.com/office/drawing/2014/main" id="{6B384383-88E7-DD56-D747-2E5EA6543D8F}"/>
                      </a:ext>
                    </a:extLst>
                  </p:cNvPr>
                  <p:cNvSpPr/>
                  <p:nvPr/>
                </p:nvSpPr>
                <p:spPr>
                  <a:xfrm>
                    <a:off x="7413488" y="3016510"/>
                    <a:ext cx="10458" cy="159705"/>
                  </a:xfrm>
                  <a:custGeom>
                    <a:avLst/>
                    <a:gdLst>
                      <a:gd name="connsiteX0" fmla="*/ 0 w 10458"/>
                      <a:gd name="connsiteY0" fmla="*/ 0 h 159705"/>
                      <a:gd name="connsiteX1" fmla="*/ 10458 w 10458"/>
                      <a:gd name="connsiteY1" fmla="*/ 0 h 159705"/>
                      <a:gd name="connsiteX2" fmla="*/ 10458 w 10458"/>
                      <a:gd name="connsiteY2" fmla="*/ 159706 h 159705"/>
                      <a:gd name="connsiteX3" fmla="*/ 0 w 10458"/>
                      <a:gd name="connsiteY3" fmla="*/ 159706 h 159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458" h="159705">
                        <a:moveTo>
                          <a:pt x="0" y="0"/>
                        </a:moveTo>
                        <a:lnTo>
                          <a:pt x="10458" y="0"/>
                        </a:lnTo>
                        <a:lnTo>
                          <a:pt x="10458" y="159706"/>
                        </a:lnTo>
                        <a:lnTo>
                          <a:pt x="0" y="15970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32" name="Freeform: Shape 731">
                    <a:extLst>
                      <a:ext uri="{FF2B5EF4-FFF2-40B4-BE49-F238E27FC236}">
                        <a16:creationId xmlns:a16="http://schemas.microsoft.com/office/drawing/2014/main" id="{7F01D326-B99D-A976-E07A-D4F1C738DB4F}"/>
                      </a:ext>
                    </a:extLst>
                  </p:cNvPr>
                  <p:cNvSpPr/>
                  <p:nvPr/>
                </p:nvSpPr>
                <p:spPr>
                  <a:xfrm>
                    <a:off x="7307313" y="3181445"/>
                    <a:ext cx="10458" cy="286092"/>
                  </a:xfrm>
                  <a:custGeom>
                    <a:avLst/>
                    <a:gdLst>
                      <a:gd name="connsiteX0" fmla="*/ 0 w 10458"/>
                      <a:gd name="connsiteY0" fmla="*/ 0 h 286092"/>
                      <a:gd name="connsiteX1" fmla="*/ 10458 w 10458"/>
                      <a:gd name="connsiteY1" fmla="*/ 0 h 286092"/>
                      <a:gd name="connsiteX2" fmla="*/ 10458 w 10458"/>
                      <a:gd name="connsiteY2" fmla="*/ 286093 h 286092"/>
                      <a:gd name="connsiteX3" fmla="*/ 0 w 10458"/>
                      <a:gd name="connsiteY3" fmla="*/ 286093 h 286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458" h="286092">
                        <a:moveTo>
                          <a:pt x="0" y="0"/>
                        </a:moveTo>
                        <a:lnTo>
                          <a:pt x="10458" y="0"/>
                        </a:lnTo>
                        <a:lnTo>
                          <a:pt x="10458" y="286093"/>
                        </a:lnTo>
                        <a:lnTo>
                          <a:pt x="0" y="28609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33" name="Freeform: Shape 732">
                    <a:extLst>
                      <a:ext uri="{FF2B5EF4-FFF2-40B4-BE49-F238E27FC236}">
                        <a16:creationId xmlns:a16="http://schemas.microsoft.com/office/drawing/2014/main" id="{92DAB8E3-987D-42A0-75A2-33A49410F3F6}"/>
                      </a:ext>
                    </a:extLst>
                  </p:cNvPr>
                  <p:cNvSpPr/>
                  <p:nvPr/>
                </p:nvSpPr>
                <p:spPr>
                  <a:xfrm>
                    <a:off x="7198471" y="3280619"/>
                    <a:ext cx="440483" cy="10458"/>
                  </a:xfrm>
                  <a:custGeom>
                    <a:avLst/>
                    <a:gdLst>
                      <a:gd name="connsiteX0" fmla="*/ 0 w 440483"/>
                      <a:gd name="connsiteY0" fmla="*/ 0 h 10458"/>
                      <a:gd name="connsiteX1" fmla="*/ 440484 w 440483"/>
                      <a:gd name="connsiteY1" fmla="*/ 0 h 10458"/>
                      <a:gd name="connsiteX2" fmla="*/ 440484 w 440483"/>
                      <a:gd name="connsiteY2" fmla="*/ 10458 h 10458"/>
                      <a:gd name="connsiteX3" fmla="*/ 0 w 440483"/>
                      <a:gd name="connsiteY3" fmla="*/ 10458 h 10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40483" h="10458">
                        <a:moveTo>
                          <a:pt x="0" y="0"/>
                        </a:moveTo>
                        <a:lnTo>
                          <a:pt x="440484" y="0"/>
                        </a:lnTo>
                        <a:lnTo>
                          <a:pt x="440484" y="10458"/>
                        </a:lnTo>
                        <a:lnTo>
                          <a:pt x="0" y="1045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34" name="Freeform: Shape 733">
                    <a:extLst>
                      <a:ext uri="{FF2B5EF4-FFF2-40B4-BE49-F238E27FC236}">
                        <a16:creationId xmlns:a16="http://schemas.microsoft.com/office/drawing/2014/main" id="{7C60FA1F-702B-18A3-DFC9-0995B2CCD3E7}"/>
                      </a:ext>
                    </a:extLst>
                  </p:cNvPr>
                  <p:cNvSpPr/>
                  <p:nvPr/>
                </p:nvSpPr>
                <p:spPr>
                  <a:xfrm>
                    <a:off x="7519663" y="3181445"/>
                    <a:ext cx="10458" cy="286092"/>
                  </a:xfrm>
                  <a:custGeom>
                    <a:avLst/>
                    <a:gdLst>
                      <a:gd name="connsiteX0" fmla="*/ 0 w 10458"/>
                      <a:gd name="connsiteY0" fmla="*/ 0 h 286092"/>
                      <a:gd name="connsiteX1" fmla="*/ 10458 w 10458"/>
                      <a:gd name="connsiteY1" fmla="*/ 0 h 286092"/>
                      <a:gd name="connsiteX2" fmla="*/ 10458 w 10458"/>
                      <a:gd name="connsiteY2" fmla="*/ 286093 h 286092"/>
                      <a:gd name="connsiteX3" fmla="*/ 0 w 10458"/>
                      <a:gd name="connsiteY3" fmla="*/ 286093 h 286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458" h="286092">
                        <a:moveTo>
                          <a:pt x="0" y="0"/>
                        </a:moveTo>
                        <a:lnTo>
                          <a:pt x="10458" y="0"/>
                        </a:lnTo>
                        <a:lnTo>
                          <a:pt x="10458" y="286093"/>
                        </a:lnTo>
                        <a:lnTo>
                          <a:pt x="0" y="28609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35" name="Freeform: Shape 734">
                    <a:extLst>
                      <a:ext uri="{FF2B5EF4-FFF2-40B4-BE49-F238E27FC236}">
                        <a16:creationId xmlns:a16="http://schemas.microsoft.com/office/drawing/2014/main" id="{EB7258C8-EF2E-70C6-942C-AC272BBE7D8B}"/>
                      </a:ext>
                    </a:extLst>
                  </p:cNvPr>
                  <p:cNvSpPr/>
                  <p:nvPr/>
                </p:nvSpPr>
                <p:spPr>
                  <a:xfrm>
                    <a:off x="7320048" y="3078051"/>
                    <a:ext cx="102365" cy="101841"/>
                  </a:xfrm>
                  <a:custGeom>
                    <a:avLst/>
                    <a:gdLst>
                      <a:gd name="connsiteX0" fmla="*/ 102365 w 102365"/>
                      <a:gd name="connsiteY0" fmla="*/ 94526 h 101841"/>
                      <a:gd name="connsiteX1" fmla="*/ 98708 w 102365"/>
                      <a:gd name="connsiteY1" fmla="*/ 98184 h 101841"/>
                      <a:gd name="connsiteX2" fmla="*/ 94945 w 102365"/>
                      <a:gd name="connsiteY2" fmla="*/ 101841 h 101841"/>
                      <a:gd name="connsiteX3" fmla="*/ 0 w 102365"/>
                      <a:gd name="connsiteY3" fmla="*/ 6372 h 101841"/>
                      <a:gd name="connsiteX4" fmla="*/ 8363 w 102365"/>
                      <a:gd name="connsiteY4" fmla="*/ 0 h 101841"/>
                      <a:gd name="connsiteX5" fmla="*/ 98708 w 102365"/>
                      <a:gd name="connsiteY5" fmla="*/ 90754 h 1018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365" h="101841">
                        <a:moveTo>
                          <a:pt x="102365" y="94526"/>
                        </a:moveTo>
                        <a:lnTo>
                          <a:pt x="98708" y="98184"/>
                        </a:lnTo>
                        <a:lnTo>
                          <a:pt x="94945" y="101841"/>
                        </a:lnTo>
                        <a:lnTo>
                          <a:pt x="0" y="6372"/>
                        </a:lnTo>
                        <a:lnTo>
                          <a:pt x="8363" y="0"/>
                        </a:lnTo>
                        <a:lnTo>
                          <a:pt x="98708" y="9075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36" name="Freeform: Shape 735">
                    <a:extLst>
                      <a:ext uri="{FF2B5EF4-FFF2-40B4-BE49-F238E27FC236}">
                        <a16:creationId xmlns:a16="http://schemas.microsoft.com/office/drawing/2014/main" id="{0918A28A-1D98-B086-0A7C-855896EC1F21}"/>
                      </a:ext>
                    </a:extLst>
                  </p:cNvPr>
                  <p:cNvSpPr/>
                  <p:nvPr/>
                </p:nvSpPr>
                <p:spPr>
                  <a:xfrm>
                    <a:off x="7414993" y="3078051"/>
                    <a:ext cx="102469" cy="101841"/>
                  </a:xfrm>
                  <a:custGeom>
                    <a:avLst/>
                    <a:gdLst>
                      <a:gd name="connsiteX0" fmla="*/ 102470 w 102469"/>
                      <a:gd name="connsiteY0" fmla="*/ 6267 h 101841"/>
                      <a:gd name="connsiteX1" fmla="*/ 7420 w 102469"/>
                      <a:gd name="connsiteY1" fmla="*/ 101841 h 101841"/>
                      <a:gd name="connsiteX2" fmla="*/ 3763 w 102469"/>
                      <a:gd name="connsiteY2" fmla="*/ 98184 h 101841"/>
                      <a:gd name="connsiteX3" fmla="*/ 0 w 102469"/>
                      <a:gd name="connsiteY3" fmla="*/ 94526 h 101841"/>
                      <a:gd name="connsiteX4" fmla="*/ 3763 w 102469"/>
                      <a:gd name="connsiteY4" fmla="*/ 90754 h 101841"/>
                      <a:gd name="connsiteX5" fmla="*/ 93993 w 102469"/>
                      <a:gd name="connsiteY5" fmla="*/ 0 h 1018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469" h="101841">
                        <a:moveTo>
                          <a:pt x="102470" y="6267"/>
                        </a:moveTo>
                        <a:lnTo>
                          <a:pt x="7420" y="101841"/>
                        </a:lnTo>
                        <a:lnTo>
                          <a:pt x="3763" y="98184"/>
                        </a:lnTo>
                        <a:lnTo>
                          <a:pt x="0" y="94526"/>
                        </a:lnTo>
                        <a:lnTo>
                          <a:pt x="3763" y="90754"/>
                        </a:lnTo>
                        <a:lnTo>
                          <a:pt x="9399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727" name="Freeform: Shape 726">
                  <a:extLst>
                    <a:ext uri="{FF2B5EF4-FFF2-40B4-BE49-F238E27FC236}">
                      <a16:creationId xmlns:a16="http://schemas.microsoft.com/office/drawing/2014/main" id="{61CDC925-3862-F851-AB7E-707648900E48}"/>
                    </a:ext>
                  </a:extLst>
                </p:cNvPr>
                <p:cNvSpPr/>
                <p:nvPr/>
              </p:nvSpPr>
              <p:spPr>
                <a:xfrm>
                  <a:off x="7198452" y="3009776"/>
                  <a:ext cx="440512" cy="176917"/>
                </a:xfrm>
                <a:custGeom>
                  <a:avLst/>
                  <a:gdLst>
                    <a:gd name="connsiteX0" fmla="*/ 440512 w 440512"/>
                    <a:gd name="connsiteY0" fmla="*/ 166459 h 176917"/>
                    <a:gd name="connsiteX1" fmla="*/ 440512 w 440512"/>
                    <a:gd name="connsiteY1" fmla="*/ 176917 h 176917"/>
                    <a:gd name="connsiteX2" fmla="*/ 427968 w 440512"/>
                    <a:gd name="connsiteY2" fmla="*/ 172736 h 176917"/>
                    <a:gd name="connsiteX3" fmla="*/ 220313 w 440512"/>
                    <a:gd name="connsiteY3" fmla="*/ 17145 h 176917"/>
                    <a:gd name="connsiteX4" fmla="*/ 12544 w 440512"/>
                    <a:gd name="connsiteY4" fmla="*/ 172736 h 176917"/>
                    <a:gd name="connsiteX5" fmla="*/ 0 w 440512"/>
                    <a:gd name="connsiteY5" fmla="*/ 176917 h 176917"/>
                    <a:gd name="connsiteX6" fmla="*/ 0 w 440512"/>
                    <a:gd name="connsiteY6" fmla="*/ 166459 h 176917"/>
                    <a:gd name="connsiteX7" fmla="*/ 5648 w 440512"/>
                    <a:gd name="connsiteY7" fmla="*/ 162173 h 176917"/>
                    <a:gd name="connsiteX8" fmla="*/ 121606 w 440512"/>
                    <a:gd name="connsiteY8" fmla="*/ 74657 h 176917"/>
                    <a:gd name="connsiteX9" fmla="*/ 129969 w 440512"/>
                    <a:gd name="connsiteY9" fmla="*/ 68275 h 176917"/>
                    <a:gd name="connsiteX10" fmla="*/ 220313 w 440512"/>
                    <a:gd name="connsiteY10" fmla="*/ 0 h 176917"/>
                    <a:gd name="connsiteX11" fmla="*/ 310553 w 440512"/>
                    <a:gd name="connsiteY11" fmla="*/ 68275 h 176917"/>
                    <a:gd name="connsiteX12" fmla="*/ 319021 w 440512"/>
                    <a:gd name="connsiteY12" fmla="*/ 74552 h 176917"/>
                    <a:gd name="connsiteX13" fmla="*/ 440512 w 440512"/>
                    <a:gd name="connsiteY13" fmla="*/ 166459 h 176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0512" h="176917">
                      <a:moveTo>
                        <a:pt x="440512" y="166459"/>
                      </a:moveTo>
                      <a:lnTo>
                        <a:pt x="440512" y="176917"/>
                      </a:lnTo>
                      <a:cubicBezTo>
                        <a:pt x="436121" y="176917"/>
                        <a:pt x="431730" y="175555"/>
                        <a:pt x="427968" y="172736"/>
                      </a:cubicBezTo>
                      <a:lnTo>
                        <a:pt x="220313" y="17145"/>
                      </a:lnTo>
                      <a:lnTo>
                        <a:pt x="12544" y="172736"/>
                      </a:lnTo>
                      <a:cubicBezTo>
                        <a:pt x="8782" y="175555"/>
                        <a:pt x="4391" y="176917"/>
                        <a:pt x="0" y="176917"/>
                      </a:cubicBezTo>
                      <a:lnTo>
                        <a:pt x="0" y="166459"/>
                      </a:lnTo>
                      <a:lnTo>
                        <a:pt x="5648" y="162173"/>
                      </a:lnTo>
                      <a:lnTo>
                        <a:pt x="121606" y="74657"/>
                      </a:lnTo>
                      <a:lnTo>
                        <a:pt x="129969" y="68275"/>
                      </a:lnTo>
                      <a:lnTo>
                        <a:pt x="220313" y="0"/>
                      </a:lnTo>
                      <a:lnTo>
                        <a:pt x="310553" y="68275"/>
                      </a:lnTo>
                      <a:lnTo>
                        <a:pt x="319021" y="74552"/>
                      </a:lnTo>
                      <a:lnTo>
                        <a:pt x="440512" y="1664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28" name="Freeform: Shape 727">
                  <a:extLst>
                    <a:ext uri="{FF2B5EF4-FFF2-40B4-BE49-F238E27FC236}">
                      <a16:creationId xmlns:a16="http://schemas.microsoft.com/office/drawing/2014/main" id="{7C299362-FC22-4AC7-21CC-C82A232B33E3}"/>
                    </a:ext>
                  </a:extLst>
                </p:cNvPr>
                <p:cNvSpPr/>
                <p:nvPr/>
              </p:nvSpPr>
              <p:spPr>
                <a:xfrm>
                  <a:off x="7177568" y="2969487"/>
                  <a:ext cx="482320" cy="206727"/>
                </a:xfrm>
                <a:custGeom>
                  <a:avLst/>
                  <a:gdLst>
                    <a:gd name="connsiteX0" fmla="*/ 461368 w 482320"/>
                    <a:gd name="connsiteY0" fmla="*/ 206719 h 206727"/>
                    <a:gd name="connsiteX1" fmla="*/ 448861 w 482320"/>
                    <a:gd name="connsiteY1" fmla="*/ 202547 h 206727"/>
                    <a:gd name="connsiteX2" fmla="*/ 241150 w 482320"/>
                    <a:gd name="connsiteY2" fmla="*/ 47032 h 206727"/>
                    <a:gd name="connsiteX3" fmla="*/ 33438 w 482320"/>
                    <a:gd name="connsiteY3" fmla="*/ 202547 h 206727"/>
                    <a:gd name="connsiteX4" fmla="*/ 4177 w 482320"/>
                    <a:gd name="connsiteY4" fmla="*/ 198337 h 206727"/>
                    <a:gd name="connsiteX5" fmla="*/ 8387 w 482320"/>
                    <a:gd name="connsiteY5" fmla="*/ 169076 h 206727"/>
                    <a:gd name="connsiteX6" fmla="*/ 228633 w 482320"/>
                    <a:gd name="connsiteY6" fmla="*/ 4179 h 206727"/>
                    <a:gd name="connsiteX7" fmla="*/ 253694 w 482320"/>
                    <a:gd name="connsiteY7" fmla="*/ 4179 h 206727"/>
                    <a:gd name="connsiteX8" fmla="*/ 473941 w 482320"/>
                    <a:gd name="connsiteY8" fmla="*/ 169076 h 206727"/>
                    <a:gd name="connsiteX9" fmla="*/ 478151 w 482320"/>
                    <a:gd name="connsiteY9" fmla="*/ 198337 h 206727"/>
                    <a:gd name="connsiteX10" fmla="*/ 461368 w 482320"/>
                    <a:gd name="connsiteY10" fmla="*/ 206719 h 206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2320" h="206727">
                      <a:moveTo>
                        <a:pt x="461368" y="206719"/>
                      </a:moveTo>
                      <a:cubicBezTo>
                        <a:pt x="457005" y="206719"/>
                        <a:pt x="452614" y="205366"/>
                        <a:pt x="448861" y="202547"/>
                      </a:cubicBezTo>
                      <a:lnTo>
                        <a:pt x="241150" y="47032"/>
                      </a:lnTo>
                      <a:lnTo>
                        <a:pt x="33438" y="202547"/>
                      </a:lnTo>
                      <a:cubicBezTo>
                        <a:pt x="24189" y="209481"/>
                        <a:pt x="11073" y="207595"/>
                        <a:pt x="4177" y="198337"/>
                      </a:cubicBezTo>
                      <a:cubicBezTo>
                        <a:pt x="-2748" y="189098"/>
                        <a:pt x="-871" y="175982"/>
                        <a:pt x="8387" y="169076"/>
                      </a:cubicBezTo>
                      <a:lnTo>
                        <a:pt x="228633" y="4179"/>
                      </a:lnTo>
                      <a:cubicBezTo>
                        <a:pt x="236044" y="-1393"/>
                        <a:pt x="246284" y="-1393"/>
                        <a:pt x="253694" y="4179"/>
                      </a:cubicBezTo>
                      <a:lnTo>
                        <a:pt x="473941" y="169076"/>
                      </a:lnTo>
                      <a:cubicBezTo>
                        <a:pt x="483189" y="175991"/>
                        <a:pt x="485066" y="189098"/>
                        <a:pt x="478151" y="198337"/>
                      </a:cubicBezTo>
                      <a:cubicBezTo>
                        <a:pt x="474017" y="203823"/>
                        <a:pt x="467740" y="206719"/>
                        <a:pt x="461368" y="206719"/>
                      </a:cubicBezTo>
                      <a:close/>
                    </a:path>
                  </a:pathLst>
                </a:custGeom>
                <a:solidFill>
                  <a:srgbClr val="4947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29" name="Freeform: Shape 728">
                  <a:extLst>
                    <a:ext uri="{FF2B5EF4-FFF2-40B4-BE49-F238E27FC236}">
                      <a16:creationId xmlns:a16="http://schemas.microsoft.com/office/drawing/2014/main" id="{29925018-ECA4-2A21-6424-98048159259E}"/>
                    </a:ext>
                  </a:extLst>
                </p:cNvPr>
                <p:cNvSpPr/>
                <p:nvPr/>
              </p:nvSpPr>
              <p:spPr>
                <a:xfrm>
                  <a:off x="7348127" y="3291078"/>
                  <a:ext cx="141141" cy="176469"/>
                </a:xfrm>
                <a:custGeom>
                  <a:avLst/>
                  <a:gdLst>
                    <a:gd name="connsiteX0" fmla="*/ 0 w 141141"/>
                    <a:gd name="connsiteY0" fmla="*/ 0 h 176469"/>
                    <a:gd name="connsiteX1" fmla="*/ 141141 w 141141"/>
                    <a:gd name="connsiteY1" fmla="*/ 0 h 176469"/>
                    <a:gd name="connsiteX2" fmla="*/ 141141 w 141141"/>
                    <a:gd name="connsiteY2" fmla="*/ 176470 h 176469"/>
                    <a:gd name="connsiteX3" fmla="*/ 0 w 141141"/>
                    <a:gd name="connsiteY3" fmla="*/ 176470 h 176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141" h="176469">
                      <a:moveTo>
                        <a:pt x="0" y="0"/>
                      </a:moveTo>
                      <a:lnTo>
                        <a:pt x="141141" y="0"/>
                      </a:lnTo>
                      <a:lnTo>
                        <a:pt x="141141" y="176470"/>
                      </a:lnTo>
                      <a:lnTo>
                        <a:pt x="0" y="176470"/>
                      </a:lnTo>
                      <a:close/>
                    </a:path>
                  </a:pathLst>
                </a:custGeom>
                <a:solidFill>
                  <a:srgbClr val="4947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507" name="Graphic 3">
                <a:extLst>
                  <a:ext uri="{FF2B5EF4-FFF2-40B4-BE49-F238E27FC236}">
                    <a16:creationId xmlns:a16="http://schemas.microsoft.com/office/drawing/2014/main" id="{8103F963-E4C6-007E-8062-709C910DC94C}"/>
                  </a:ext>
                </a:extLst>
              </p:cNvPr>
              <p:cNvGrpSpPr/>
              <p:nvPr/>
            </p:nvGrpSpPr>
            <p:grpSpPr>
              <a:xfrm>
                <a:off x="7418689" y="3310937"/>
                <a:ext cx="395020" cy="161239"/>
                <a:chOff x="7418689" y="3310937"/>
                <a:chExt cx="395020" cy="161239"/>
              </a:xfrm>
            </p:grpSpPr>
            <p:sp>
              <p:nvSpPr>
                <p:cNvPr id="715" name="Freeform: Shape 714">
                  <a:extLst>
                    <a:ext uri="{FF2B5EF4-FFF2-40B4-BE49-F238E27FC236}">
                      <a16:creationId xmlns:a16="http://schemas.microsoft.com/office/drawing/2014/main" id="{796B5BD8-0A99-3129-A19C-23326B6ECC8B}"/>
                    </a:ext>
                  </a:extLst>
                </p:cNvPr>
                <p:cNvSpPr/>
                <p:nvPr/>
              </p:nvSpPr>
              <p:spPr>
                <a:xfrm>
                  <a:off x="7418689" y="3310937"/>
                  <a:ext cx="344224" cy="161239"/>
                </a:xfrm>
                <a:custGeom>
                  <a:avLst/>
                  <a:gdLst>
                    <a:gd name="connsiteX0" fmla="*/ 277606 w 344224"/>
                    <a:gd name="connsiteY0" fmla="*/ 78076 h 161239"/>
                    <a:gd name="connsiteX1" fmla="*/ 263566 w 344224"/>
                    <a:gd name="connsiteY1" fmla="*/ 79581 h 161239"/>
                    <a:gd name="connsiteX2" fmla="*/ 241716 w 344224"/>
                    <a:gd name="connsiteY2" fmla="*/ 43939 h 161239"/>
                    <a:gd name="connsiteX3" fmla="*/ 180013 w 344224"/>
                    <a:gd name="connsiteY3" fmla="*/ 18479 h 161239"/>
                    <a:gd name="connsiteX4" fmla="*/ 141799 w 344224"/>
                    <a:gd name="connsiteY4" fmla="*/ 27327 h 161239"/>
                    <a:gd name="connsiteX5" fmla="*/ 129264 w 344224"/>
                    <a:gd name="connsiteY5" fmla="*/ 0 h 161239"/>
                    <a:gd name="connsiteX6" fmla="*/ 123111 w 344224"/>
                    <a:gd name="connsiteY6" fmla="*/ 37367 h 161239"/>
                    <a:gd name="connsiteX7" fmla="*/ 87249 w 344224"/>
                    <a:gd name="connsiteY7" fmla="*/ 33318 h 161239"/>
                    <a:gd name="connsiteX8" fmla="*/ 110157 w 344224"/>
                    <a:gd name="connsiteY8" fmla="*/ 53388 h 161239"/>
                    <a:gd name="connsiteX9" fmla="*/ 102423 w 344224"/>
                    <a:gd name="connsiteY9" fmla="*/ 65780 h 161239"/>
                    <a:gd name="connsiteX10" fmla="*/ 96917 w 344224"/>
                    <a:gd name="connsiteY10" fmla="*/ 64741 h 161239"/>
                    <a:gd name="connsiteX11" fmla="*/ 81124 w 344224"/>
                    <a:gd name="connsiteY11" fmla="*/ 79705 h 161239"/>
                    <a:gd name="connsiteX12" fmla="*/ 66647 w 344224"/>
                    <a:gd name="connsiteY12" fmla="*/ 78076 h 161239"/>
                    <a:gd name="connsiteX13" fmla="*/ 8935 w 344224"/>
                    <a:gd name="connsiteY13" fmla="*/ 111442 h 161239"/>
                    <a:gd name="connsiteX14" fmla="*/ 0 w 344224"/>
                    <a:gd name="connsiteY14" fmla="*/ 144713 h 161239"/>
                    <a:gd name="connsiteX15" fmla="*/ 2191 w 344224"/>
                    <a:gd name="connsiteY15" fmla="*/ 161239 h 161239"/>
                    <a:gd name="connsiteX16" fmla="*/ 342081 w 344224"/>
                    <a:gd name="connsiteY16" fmla="*/ 161239 h 161239"/>
                    <a:gd name="connsiteX17" fmla="*/ 344224 w 344224"/>
                    <a:gd name="connsiteY17" fmla="*/ 144713 h 161239"/>
                    <a:gd name="connsiteX18" fmla="*/ 277606 w 344224"/>
                    <a:gd name="connsiteY18" fmla="*/ 78076 h 161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44224" h="161239">
                      <a:moveTo>
                        <a:pt x="277606" y="78076"/>
                      </a:moveTo>
                      <a:cubicBezTo>
                        <a:pt x="272796" y="78076"/>
                        <a:pt x="268072" y="78591"/>
                        <a:pt x="263566" y="79581"/>
                      </a:cubicBezTo>
                      <a:cubicBezTo>
                        <a:pt x="259232" y="65923"/>
                        <a:pt x="251631" y="53778"/>
                        <a:pt x="241716" y="43939"/>
                      </a:cubicBezTo>
                      <a:cubicBezTo>
                        <a:pt x="225914" y="28184"/>
                        <a:pt x="204102" y="18479"/>
                        <a:pt x="180013" y="18479"/>
                      </a:cubicBezTo>
                      <a:cubicBezTo>
                        <a:pt x="166297" y="18479"/>
                        <a:pt x="153353" y="21698"/>
                        <a:pt x="141799" y="27327"/>
                      </a:cubicBezTo>
                      <a:cubicBezTo>
                        <a:pt x="141932" y="18612"/>
                        <a:pt x="139017" y="8839"/>
                        <a:pt x="129264" y="0"/>
                      </a:cubicBezTo>
                      <a:cubicBezTo>
                        <a:pt x="129264" y="0"/>
                        <a:pt x="115119" y="16640"/>
                        <a:pt x="123111" y="37367"/>
                      </a:cubicBezTo>
                      <a:cubicBezTo>
                        <a:pt x="114767" y="31261"/>
                        <a:pt x="102727" y="26975"/>
                        <a:pt x="87249" y="33318"/>
                      </a:cubicBezTo>
                      <a:cubicBezTo>
                        <a:pt x="87249" y="33318"/>
                        <a:pt x="93964" y="48263"/>
                        <a:pt x="110157" y="53388"/>
                      </a:cubicBezTo>
                      <a:cubicBezTo>
                        <a:pt x="107232" y="57264"/>
                        <a:pt x="104689" y="61446"/>
                        <a:pt x="102423" y="65780"/>
                      </a:cubicBezTo>
                      <a:cubicBezTo>
                        <a:pt x="100699" y="65142"/>
                        <a:pt x="98860" y="64741"/>
                        <a:pt x="96917" y="64741"/>
                      </a:cubicBezTo>
                      <a:cubicBezTo>
                        <a:pt x="88459" y="64741"/>
                        <a:pt x="81610" y="71371"/>
                        <a:pt x="81124" y="79705"/>
                      </a:cubicBezTo>
                      <a:cubicBezTo>
                        <a:pt x="76467" y="78658"/>
                        <a:pt x="71637" y="78076"/>
                        <a:pt x="66647" y="78076"/>
                      </a:cubicBezTo>
                      <a:cubicBezTo>
                        <a:pt x="41958" y="78076"/>
                        <a:pt x="20450" y="91469"/>
                        <a:pt x="8935" y="111442"/>
                      </a:cubicBezTo>
                      <a:cubicBezTo>
                        <a:pt x="3267" y="121234"/>
                        <a:pt x="0" y="132607"/>
                        <a:pt x="0" y="144713"/>
                      </a:cubicBezTo>
                      <a:cubicBezTo>
                        <a:pt x="0" y="150419"/>
                        <a:pt x="819" y="155962"/>
                        <a:pt x="2191" y="161239"/>
                      </a:cubicBezTo>
                      <a:lnTo>
                        <a:pt x="342081" y="161239"/>
                      </a:lnTo>
                      <a:cubicBezTo>
                        <a:pt x="343415" y="155962"/>
                        <a:pt x="344224" y="150419"/>
                        <a:pt x="344224" y="144713"/>
                      </a:cubicBezTo>
                      <a:cubicBezTo>
                        <a:pt x="344253" y="107918"/>
                        <a:pt x="314411" y="78076"/>
                        <a:pt x="277606" y="78076"/>
                      </a:cubicBezTo>
                      <a:close/>
                    </a:path>
                  </a:pathLst>
                </a:custGeom>
                <a:solidFill>
                  <a:srgbClr val="0194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16" name="Freeform: Shape 715">
                  <a:extLst>
                    <a:ext uri="{FF2B5EF4-FFF2-40B4-BE49-F238E27FC236}">
                      <a16:creationId xmlns:a16="http://schemas.microsoft.com/office/drawing/2014/main" id="{428E8DFB-EF97-4487-1437-DEBB9723436E}"/>
                    </a:ext>
                  </a:extLst>
                </p:cNvPr>
                <p:cNvSpPr/>
                <p:nvPr/>
              </p:nvSpPr>
              <p:spPr>
                <a:xfrm>
                  <a:off x="7537561" y="3357648"/>
                  <a:ext cx="276148" cy="114528"/>
                </a:xfrm>
                <a:custGeom>
                  <a:avLst/>
                  <a:gdLst>
                    <a:gd name="connsiteX0" fmla="*/ 276149 w 276148"/>
                    <a:gd name="connsiteY0" fmla="*/ 101270 h 114528"/>
                    <a:gd name="connsiteX1" fmla="*/ 274425 w 276148"/>
                    <a:gd name="connsiteY1" fmla="*/ 114529 h 114528"/>
                    <a:gd name="connsiteX2" fmla="*/ 1753 w 276148"/>
                    <a:gd name="connsiteY2" fmla="*/ 114529 h 114528"/>
                    <a:gd name="connsiteX3" fmla="*/ 0 w 276148"/>
                    <a:gd name="connsiteY3" fmla="*/ 101270 h 114528"/>
                    <a:gd name="connsiteX4" fmla="*/ 7163 w 276148"/>
                    <a:gd name="connsiteY4" fmla="*/ 74571 h 114528"/>
                    <a:gd name="connsiteX5" fmla="*/ 53454 w 276148"/>
                    <a:gd name="connsiteY5" fmla="*/ 47806 h 114528"/>
                    <a:gd name="connsiteX6" fmla="*/ 76324 w 276148"/>
                    <a:gd name="connsiteY6" fmla="*/ 52978 h 114528"/>
                    <a:gd name="connsiteX7" fmla="*/ 144389 w 276148"/>
                    <a:gd name="connsiteY7" fmla="*/ 0 h 114528"/>
                    <a:gd name="connsiteX8" fmla="*/ 193891 w 276148"/>
                    <a:gd name="connsiteY8" fmla="*/ 20431 h 114528"/>
                    <a:gd name="connsiteX9" fmla="*/ 211426 w 276148"/>
                    <a:gd name="connsiteY9" fmla="*/ 49025 h 114528"/>
                    <a:gd name="connsiteX10" fmla="*/ 222695 w 276148"/>
                    <a:gd name="connsiteY10" fmla="*/ 47816 h 114528"/>
                    <a:gd name="connsiteX11" fmla="*/ 276149 w 276148"/>
                    <a:gd name="connsiteY11" fmla="*/ 101270 h 114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6148" h="114528">
                      <a:moveTo>
                        <a:pt x="276149" y="101270"/>
                      </a:moveTo>
                      <a:cubicBezTo>
                        <a:pt x="276149" y="105851"/>
                        <a:pt x="275492" y="110290"/>
                        <a:pt x="274425" y="114529"/>
                      </a:cubicBezTo>
                      <a:lnTo>
                        <a:pt x="1753" y="114529"/>
                      </a:lnTo>
                      <a:cubicBezTo>
                        <a:pt x="648" y="110290"/>
                        <a:pt x="0" y="105851"/>
                        <a:pt x="0" y="101270"/>
                      </a:cubicBezTo>
                      <a:cubicBezTo>
                        <a:pt x="0" y="91554"/>
                        <a:pt x="2619" y="82429"/>
                        <a:pt x="7163" y="74571"/>
                      </a:cubicBezTo>
                      <a:cubicBezTo>
                        <a:pt x="16393" y="58550"/>
                        <a:pt x="33652" y="47806"/>
                        <a:pt x="53454" y="47806"/>
                      </a:cubicBezTo>
                      <a:cubicBezTo>
                        <a:pt x="61655" y="47806"/>
                        <a:pt x="69370" y="49701"/>
                        <a:pt x="76324" y="52978"/>
                      </a:cubicBezTo>
                      <a:cubicBezTo>
                        <a:pt x="84039" y="22565"/>
                        <a:pt x="111566" y="0"/>
                        <a:pt x="144389" y="0"/>
                      </a:cubicBezTo>
                      <a:cubicBezTo>
                        <a:pt x="163716" y="0"/>
                        <a:pt x="181213" y="7782"/>
                        <a:pt x="193891" y="20431"/>
                      </a:cubicBezTo>
                      <a:cubicBezTo>
                        <a:pt x="201844" y="28318"/>
                        <a:pt x="207940" y="38071"/>
                        <a:pt x="211426" y="49025"/>
                      </a:cubicBezTo>
                      <a:cubicBezTo>
                        <a:pt x="215046" y="48235"/>
                        <a:pt x="218827" y="47816"/>
                        <a:pt x="222695" y="47816"/>
                      </a:cubicBezTo>
                      <a:cubicBezTo>
                        <a:pt x="252213" y="47806"/>
                        <a:pt x="276149" y="71752"/>
                        <a:pt x="276149" y="101270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17" name="Freeform: Shape 716">
                  <a:extLst>
                    <a:ext uri="{FF2B5EF4-FFF2-40B4-BE49-F238E27FC236}">
                      <a16:creationId xmlns:a16="http://schemas.microsoft.com/office/drawing/2014/main" id="{ABF0BA8C-8CC6-18A4-C3BD-85522E170401}"/>
                    </a:ext>
                  </a:extLst>
                </p:cNvPr>
                <p:cNvSpPr/>
                <p:nvPr/>
              </p:nvSpPr>
              <p:spPr>
                <a:xfrm>
                  <a:off x="7482087" y="3399986"/>
                  <a:ext cx="174050" cy="72190"/>
                </a:xfrm>
                <a:custGeom>
                  <a:avLst/>
                  <a:gdLst>
                    <a:gd name="connsiteX0" fmla="*/ 174050 w 174050"/>
                    <a:gd name="connsiteY0" fmla="*/ 63837 h 72190"/>
                    <a:gd name="connsiteX1" fmla="*/ 172964 w 174050"/>
                    <a:gd name="connsiteY1" fmla="*/ 72190 h 72190"/>
                    <a:gd name="connsiteX2" fmla="*/ 1105 w 174050"/>
                    <a:gd name="connsiteY2" fmla="*/ 72190 h 72190"/>
                    <a:gd name="connsiteX3" fmla="*/ 0 w 174050"/>
                    <a:gd name="connsiteY3" fmla="*/ 63837 h 72190"/>
                    <a:gd name="connsiteX4" fmla="*/ 4515 w 174050"/>
                    <a:gd name="connsiteY4" fmla="*/ 47006 h 72190"/>
                    <a:gd name="connsiteX5" fmla="*/ 33690 w 174050"/>
                    <a:gd name="connsiteY5" fmla="*/ 30137 h 72190"/>
                    <a:gd name="connsiteX6" fmla="*/ 48101 w 174050"/>
                    <a:gd name="connsiteY6" fmla="*/ 33395 h 72190"/>
                    <a:gd name="connsiteX7" fmla="*/ 91002 w 174050"/>
                    <a:gd name="connsiteY7" fmla="*/ 0 h 72190"/>
                    <a:gd name="connsiteX8" fmla="*/ 122196 w 174050"/>
                    <a:gd name="connsiteY8" fmla="*/ 12878 h 72190"/>
                    <a:gd name="connsiteX9" fmla="*/ 133245 w 174050"/>
                    <a:gd name="connsiteY9" fmla="*/ 30899 h 72190"/>
                    <a:gd name="connsiteX10" fmla="*/ 140341 w 174050"/>
                    <a:gd name="connsiteY10" fmla="*/ 30137 h 72190"/>
                    <a:gd name="connsiteX11" fmla="*/ 174050 w 174050"/>
                    <a:gd name="connsiteY11" fmla="*/ 63837 h 72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74050" h="72190">
                      <a:moveTo>
                        <a:pt x="174050" y="63837"/>
                      </a:moveTo>
                      <a:cubicBezTo>
                        <a:pt x="174050" y="66723"/>
                        <a:pt x="173641" y="69523"/>
                        <a:pt x="172964" y="72190"/>
                      </a:cubicBezTo>
                      <a:lnTo>
                        <a:pt x="1105" y="72190"/>
                      </a:lnTo>
                      <a:cubicBezTo>
                        <a:pt x="410" y="69523"/>
                        <a:pt x="0" y="66723"/>
                        <a:pt x="0" y="63837"/>
                      </a:cubicBezTo>
                      <a:cubicBezTo>
                        <a:pt x="0" y="57712"/>
                        <a:pt x="1648" y="51959"/>
                        <a:pt x="4515" y="47006"/>
                      </a:cubicBezTo>
                      <a:cubicBezTo>
                        <a:pt x="10335" y="36909"/>
                        <a:pt x="21212" y="30137"/>
                        <a:pt x="33690" y="30137"/>
                      </a:cubicBezTo>
                      <a:cubicBezTo>
                        <a:pt x="38862" y="30137"/>
                        <a:pt x="43720" y="31328"/>
                        <a:pt x="48101" y="33395"/>
                      </a:cubicBezTo>
                      <a:cubicBezTo>
                        <a:pt x="52969" y="14221"/>
                        <a:pt x="70314" y="0"/>
                        <a:pt x="91002" y="0"/>
                      </a:cubicBezTo>
                      <a:cubicBezTo>
                        <a:pt x="103184" y="0"/>
                        <a:pt x="114214" y="4905"/>
                        <a:pt x="122196" y="12878"/>
                      </a:cubicBezTo>
                      <a:cubicBezTo>
                        <a:pt x="127206" y="17850"/>
                        <a:pt x="131055" y="23994"/>
                        <a:pt x="133245" y="30899"/>
                      </a:cubicBezTo>
                      <a:cubicBezTo>
                        <a:pt x="135522" y="30404"/>
                        <a:pt x="137913" y="30137"/>
                        <a:pt x="140341" y="30137"/>
                      </a:cubicBezTo>
                      <a:cubicBezTo>
                        <a:pt x="158963" y="30137"/>
                        <a:pt x="174050" y="45225"/>
                        <a:pt x="174050" y="63837"/>
                      </a:cubicBezTo>
                      <a:close/>
                    </a:path>
                  </a:pathLst>
                </a:custGeom>
                <a:solidFill>
                  <a:srgbClr val="4BBC6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18" name="Freeform: Shape 717">
                  <a:extLst>
                    <a:ext uri="{FF2B5EF4-FFF2-40B4-BE49-F238E27FC236}">
                      <a16:creationId xmlns:a16="http://schemas.microsoft.com/office/drawing/2014/main" id="{D083AEF8-1267-6C7F-96F4-9B605888F5A1}"/>
                    </a:ext>
                  </a:extLst>
                </p:cNvPr>
                <p:cNvSpPr/>
                <p:nvPr/>
              </p:nvSpPr>
              <p:spPr>
                <a:xfrm>
                  <a:off x="7448940" y="3402844"/>
                  <a:ext cx="37388" cy="40347"/>
                </a:xfrm>
                <a:custGeom>
                  <a:avLst/>
                  <a:gdLst>
                    <a:gd name="connsiteX0" fmla="*/ 30471 w 37388"/>
                    <a:gd name="connsiteY0" fmla="*/ 0 h 40347"/>
                    <a:gd name="connsiteX1" fmla="*/ 21850 w 37388"/>
                    <a:gd name="connsiteY1" fmla="*/ 23174 h 40347"/>
                    <a:gd name="connsiteX2" fmla="*/ 0 w 37388"/>
                    <a:gd name="connsiteY2" fmla="*/ 12078 h 40347"/>
                    <a:gd name="connsiteX3" fmla="*/ 28832 w 37388"/>
                    <a:gd name="connsiteY3" fmla="*/ 40348 h 40347"/>
                    <a:gd name="connsiteX4" fmla="*/ 28832 w 37388"/>
                    <a:gd name="connsiteY4" fmla="*/ 40348 h 40347"/>
                    <a:gd name="connsiteX5" fmla="*/ 28832 w 37388"/>
                    <a:gd name="connsiteY5" fmla="*/ 40348 h 40347"/>
                    <a:gd name="connsiteX6" fmla="*/ 30471 w 37388"/>
                    <a:gd name="connsiteY6" fmla="*/ 0 h 40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388" h="40347">
                      <a:moveTo>
                        <a:pt x="30471" y="0"/>
                      </a:moveTo>
                      <a:cubicBezTo>
                        <a:pt x="30471" y="0"/>
                        <a:pt x="20498" y="9087"/>
                        <a:pt x="21850" y="23174"/>
                      </a:cubicBezTo>
                      <a:cubicBezTo>
                        <a:pt x="17602" y="17669"/>
                        <a:pt x="10849" y="12783"/>
                        <a:pt x="0" y="12078"/>
                      </a:cubicBezTo>
                      <a:cubicBezTo>
                        <a:pt x="0" y="12078"/>
                        <a:pt x="0" y="37214"/>
                        <a:pt x="28832" y="40348"/>
                      </a:cubicBezTo>
                      <a:lnTo>
                        <a:pt x="28832" y="40348"/>
                      </a:lnTo>
                      <a:lnTo>
                        <a:pt x="28832" y="40348"/>
                      </a:lnTo>
                      <a:cubicBezTo>
                        <a:pt x="28832" y="40338"/>
                        <a:pt x="46939" y="20793"/>
                        <a:pt x="30471" y="0"/>
                      </a:cubicBezTo>
                      <a:close/>
                    </a:path>
                  </a:pathLst>
                </a:custGeom>
                <a:solidFill>
                  <a:srgbClr val="4BBC6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19" name="Freeform: Shape 718">
                  <a:extLst>
                    <a:ext uri="{FF2B5EF4-FFF2-40B4-BE49-F238E27FC236}">
                      <a16:creationId xmlns:a16="http://schemas.microsoft.com/office/drawing/2014/main" id="{8B70A2EF-38CB-E893-3594-60D1EFE66A47}"/>
                    </a:ext>
                  </a:extLst>
                </p:cNvPr>
                <p:cNvSpPr/>
                <p:nvPr/>
              </p:nvSpPr>
              <p:spPr>
                <a:xfrm>
                  <a:off x="7596004" y="3315052"/>
                  <a:ext cx="24155" cy="25307"/>
                </a:xfrm>
                <a:custGeom>
                  <a:avLst/>
                  <a:gdLst>
                    <a:gd name="connsiteX0" fmla="*/ 23434 w 24155"/>
                    <a:gd name="connsiteY0" fmla="*/ 1038 h 25307"/>
                    <a:gd name="connsiteX1" fmla="*/ 11737 w 24155"/>
                    <a:gd name="connsiteY1" fmla="*/ 12849 h 25307"/>
                    <a:gd name="connsiteX2" fmla="*/ 1431 w 24155"/>
                    <a:gd name="connsiteY2" fmla="*/ 0 h 25307"/>
                    <a:gd name="connsiteX3" fmla="*/ 11261 w 24155"/>
                    <a:gd name="connsiteY3" fmla="*/ 25308 h 25307"/>
                    <a:gd name="connsiteX4" fmla="*/ 11261 w 24155"/>
                    <a:gd name="connsiteY4" fmla="*/ 25308 h 25307"/>
                    <a:gd name="connsiteX5" fmla="*/ 11261 w 24155"/>
                    <a:gd name="connsiteY5" fmla="*/ 25308 h 25307"/>
                    <a:gd name="connsiteX6" fmla="*/ 23434 w 24155"/>
                    <a:gd name="connsiteY6" fmla="*/ 1038 h 25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55" h="25307">
                      <a:moveTo>
                        <a:pt x="23434" y="1038"/>
                      </a:moveTo>
                      <a:cubicBezTo>
                        <a:pt x="23434" y="1038"/>
                        <a:pt x="14804" y="3839"/>
                        <a:pt x="11737" y="12849"/>
                      </a:cubicBezTo>
                      <a:cubicBezTo>
                        <a:pt x="10661" y="8296"/>
                        <a:pt x="7879" y="3438"/>
                        <a:pt x="1431" y="0"/>
                      </a:cubicBezTo>
                      <a:cubicBezTo>
                        <a:pt x="1431" y="0"/>
                        <a:pt x="-5532" y="15402"/>
                        <a:pt x="11261" y="25308"/>
                      </a:cubicBezTo>
                      <a:lnTo>
                        <a:pt x="11261" y="25308"/>
                      </a:lnTo>
                      <a:lnTo>
                        <a:pt x="11261" y="25308"/>
                      </a:lnTo>
                      <a:cubicBezTo>
                        <a:pt x="11251" y="25308"/>
                        <a:pt x="27758" y="18345"/>
                        <a:pt x="23434" y="1038"/>
                      </a:cubicBezTo>
                      <a:close/>
                    </a:path>
                  </a:pathLst>
                </a:custGeom>
                <a:solidFill>
                  <a:srgbClr val="4BBC6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20" name="Freeform: Shape 719">
                  <a:extLst>
                    <a:ext uri="{FF2B5EF4-FFF2-40B4-BE49-F238E27FC236}">
                      <a16:creationId xmlns:a16="http://schemas.microsoft.com/office/drawing/2014/main" id="{B5D938F9-EC24-253E-435E-9DE54F86345E}"/>
                    </a:ext>
                  </a:extLst>
                </p:cNvPr>
                <p:cNvSpPr/>
                <p:nvPr/>
              </p:nvSpPr>
              <p:spPr>
                <a:xfrm>
                  <a:off x="7714043" y="3351990"/>
                  <a:ext cx="26352" cy="26707"/>
                </a:xfrm>
                <a:custGeom>
                  <a:avLst/>
                  <a:gdLst>
                    <a:gd name="connsiteX0" fmla="*/ 26353 w 26352"/>
                    <a:gd name="connsiteY0" fmla="*/ 13649 h 26707"/>
                    <a:gd name="connsiteX1" fmla="*/ 9970 w 26352"/>
                    <a:gd name="connsiteY1" fmla="*/ 16450 h 26707"/>
                    <a:gd name="connsiteX2" fmla="*/ 9065 w 26352"/>
                    <a:gd name="connsiteY2" fmla="*/ 0 h 26707"/>
                    <a:gd name="connsiteX3" fmla="*/ 2340 w 26352"/>
                    <a:gd name="connsiteY3" fmla="*/ 26299 h 26707"/>
                    <a:gd name="connsiteX4" fmla="*/ 2340 w 26352"/>
                    <a:gd name="connsiteY4" fmla="*/ 26299 h 26707"/>
                    <a:gd name="connsiteX5" fmla="*/ 2340 w 26352"/>
                    <a:gd name="connsiteY5" fmla="*/ 26299 h 26707"/>
                    <a:gd name="connsiteX6" fmla="*/ 26353 w 26352"/>
                    <a:gd name="connsiteY6" fmla="*/ 13649 h 26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352" h="26707">
                      <a:moveTo>
                        <a:pt x="26353" y="13649"/>
                      </a:moveTo>
                      <a:cubicBezTo>
                        <a:pt x="26353" y="13649"/>
                        <a:pt x="17704" y="10906"/>
                        <a:pt x="9970" y="16450"/>
                      </a:cubicBezTo>
                      <a:cubicBezTo>
                        <a:pt x="11741" y="12125"/>
                        <a:pt x="12303" y="6544"/>
                        <a:pt x="9065" y="0"/>
                      </a:cubicBezTo>
                      <a:cubicBezTo>
                        <a:pt x="9065" y="0"/>
                        <a:pt x="-5556" y="8477"/>
                        <a:pt x="2340" y="26299"/>
                      </a:cubicBezTo>
                      <a:lnTo>
                        <a:pt x="2340" y="26299"/>
                      </a:lnTo>
                      <a:lnTo>
                        <a:pt x="2340" y="26299"/>
                      </a:lnTo>
                      <a:cubicBezTo>
                        <a:pt x="2340" y="26299"/>
                        <a:pt x="19809" y="30242"/>
                        <a:pt x="26353" y="13649"/>
                      </a:cubicBezTo>
                      <a:close/>
                    </a:path>
                  </a:pathLst>
                </a:custGeom>
                <a:solidFill>
                  <a:srgbClr val="0194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21" name="Freeform: Shape 720">
                  <a:extLst>
                    <a:ext uri="{FF2B5EF4-FFF2-40B4-BE49-F238E27FC236}">
                      <a16:creationId xmlns:a16="http://schemas.microsoft.com/office/drawing/2014/main" id="{B83220F7-7AE4-F4E7-C885-0F252D772B86}"/>
                    </a:ext>
                  </a:extLst>
                </p:cNvPr>
                <p:cNvSpPr/>
                <p:nvPr/>
              </p:nvSpPr>
              <p:spPr>
                <a:xfrm>
                  <a:off x="7657738" y="3386432"/>
                  <a:ext cx="25134" cy="27127"/>
                </a:xfrm>
                <a:custGeom>
                  <a:avLst/>
                  <a:gdLst>
                    <a:gd name="connsiteX0" fmla="*/ 20488 w 25134"/>
                    <a:gd name="connsiteY0" fmla="*/ 0 h 27127"/>
                    <a:gd name="connsiteX1" fmla="*/ 14687 w 25134"/>
                    <a:gd name="connsiteY1" fmla="*/ 15583 h 27127"/>
                    <a:gd name="connsiteX2" fmla="*/ 0 w 25134"/>
                    <a:gd name="connsiteY2" fmla="*/ 8115 h 27127"/>
                    <a:gd name="connsiteX3" fmla="*/ 19374 w 25134"/>
                    <a:gd name="connsiteY3" fmla="*/ 27127 h 27127"/>
                    <a:gd name="connsiteX4" fmla="*/ 19374 w 25134"/>
                    <a:gd name="connsiteY4" fmla="*/ 27127 h 27127"/>
                    <a:gd name="connsiteX5" fmla="*/ 19374 w 25134"/>
                    <a:gd name="connsiteY5" fmla="*/ 27127 h 27127"/>
                    <a:gd name="connsiteX6" fmla="*/ 20488 w 25134"/>
                    <a:gd name="connsiteY6" fmla="*/ 0 h 27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134" h="27127">
                      <a:moveTo>
                        <a:pt x="20488" y="0"/>
                      </a:moveTo>
                      <a:cubicBezTo>
                        <a:pt x="20488" y="0"/>
                        <a:pt x="13783" y="6105"/>
                        <a:pt x="14687" y="15583"/>
                      </a:cubicBezTo>
                      <a:cubicBezTo>
                        <a:pt x="11830" y="11878"/>
                        <a:pt x="7296" y="8591"/>
                        <a:pt x="0" y="8115"/>
                      </a:cubicBezTo>
                      <a:cubicBezTo>
                        <a:pt x="0" y="8115"/>
                        <a:pt x="-10" y="25013"/>
                        <a:pt x="19374" y="27127"/>
                      </a:cubicBezTo>
                      <a:lnTo>
                        <a:pt x="19374" y="27127"/>
                      </a:lnTo>
                      <a:lnTo>
                        <a:pt x="19374" y="27127"/>
                      </a:lnTo>
                      <a:cubicBezTo>
                        <a:pt x="19374" y="27127"/>
                        <a:pt x="31556" y="13983"/>
                        <a:pt x="20488" y="0"/>
                      </a:cubicBezTo>
                      <a:close/>
                    </a:path>
                  </a:pathLst>
                </a:custGeom>
                <a:solidFill>
                  <a:srgbClr val="0194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22" name="Freeform: Shape 721">
                  <a:extLst>
                    <a:ext uri="{FF2B5EF4-FFF2-40B4-BE49-F238E27FC236}">
                      <a16:creationId xmlns:a16="http://schemas.microsoft.com/office/drawing/2014/main" id="{EB97F0D4-0567-85F0-A117-1DBC0E80D0F4}"/>
                    </a:ext>
                  </a:extLst>
                </p:cNvPr>
                <p:cNvSpPr/>
                <p:nvPr/>
              </p:nvSpPr>
              <p:spPr>
                <a:xfrm>
                  <a:off x="7627106" y="3412388"/>
                  <a:ext cx="25021" cy="27003"/>
                </a:xfrm>
                <a:custGeom>
                  <a:avLst/>
                  <a:gdLst>
                    <a:gd name="connsiteX0" fmla="*/ 25021 w 25021"/>
                    <a:gd name="connsiteY0" fmla="*/ 6839 h 27003"/>
                    <a:gd name="connsiteX1" fmla="*/ 10610 w 25021"/>
                    <a:gd name="connsiteY1" fmla="*/ 15126 h 27003"/>
                    <a:gd name="connsiteX2" fmla="*/ 4076 w 25021"/>
                    <a:gd name="connsiteY2" fmla="*/ 0 h 27003"/>
                    <a:gd name="connsiteX3" fmla="*/ 6838 w 25021"/>
                    <a:gd name="connsiteY3" fmla="*/ 27003 h 27003"/>
                    <a:gd name="connsiteX4" fmla="*/ 6838 w 25021"/>
                    <a:gd name="connsiteY4" fmla="*/ 27003 h 27003"/>
                    <a:gd name="connsiteX5" fmla="*/ 6838 w 25021"/>
                    <a:gd name="connsiteY5" fmla="*/ 27003 h 27003"/>
                    <a:gd name="connsiteX6" fmla="*/ 25021 w 25021"/>
                    <a:gd name="connsiteY6" fmla="*/ 6839 h 27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021" h="27003">
                      <a:moveTo>
                        <a:pt x="25021" y="6839"/>
                      </a:moveTo>
                      <a:cubicBezTo>
                        <a:pt x="25021" y="6839"/>
                        <a:pt x="15963" y="7249"/>
                        <a:pt x="10610" y="15126"/>
                      </a:cubicBezTo>
                      <a:cubicBezTo>
                        <a:pt x="10782" y="10459"/>
                        <a:pt x="9381" y="5029"/>
                        <a:pt x="4076" y="0"/>
                      </a:cubicBezTo>
                      <a:cubicBezTo>
                        <a:pt x="4076" y="0"/>
                        <a:pt x="-6725" y="13002"/>
                        <a:pt x="6838" y="27003"/>
                      </a:cubicBezTo>
                      <a:lnTo>
                        <a:pt x="6838" y="27003"/>
                      </a:lnTo>
                      <a:lnTo>
                        <a:pt x="6838" y="27003"/>
                      </a:lnTo>
                      <a:cubicBezTo>
                        <a:pt x="6848" y="27003"/>
                        <a:pt x="24602" y="24670"/>
                        <a:pt x="25021" y="6839"/>
                      </a:cubicBezTo>
                      <a:close/>
                    </a:path>
                  </a:pathLst>
                </a:custGeom>
                <a:solidFill>
                  <a:srgbClr val="4BBC6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23" name="Freeform: Shape 722">
                  <a:extLst>
                    <a:ext uri="{FF2B5EF4-FFF2-40B4-BE49-F238E27FC236}">
                      <a16:creationId xmlns:a16="http://schemas.microsoft.com/office/drawing/2014/main" id="{0F1ABAC4-C437-1F51-F994-1607FFDA7EA1}"/>
                    </a:ext>
                  </a:extLst>
                </p:cNvPr>
                <p:cNvSpPr/>
                <p:nvPr/>
              </p:nvSpPr>
              <p:spPr>
                <a:xfrm>
                  <a:off x="7754012" y="3396596"/>
                  <a:ext cx="14220" cy="15382"/>
                </a:xfrm>
                <a:custGeom>
                  <a:avLst/>
                  <a:gdLst>
                    <a:gd name="connsiteX0" fmla="*/ 14158 w 14220"/>
                    <a:gd name="connsiteY0" fmla="*/ 2562 h 15382"/>
                    <a:gd name="connsiteX1" fmla="*/ 6395 w 14220"/>
                    <a:gd name="connsiteY1" fmla="*/ 8287 h 15382"/>
                    <a:gd name="connsiteX2" fmla="*/ 1633 w 14220"/>
                    <a:gd name="connsiteY2" fmla="*/ 0 h 15382"/>
                    <a:gd name="connsiteX3" fmla="*/ 5005 w 14220"/>
                    <a:gd name="connsiteY3" fmla="*/ 15383 h 15382"/>
                    <a:gd name="connsiteX4" fmla="*/ 5005 w 14220"/>
                    <a:gd name="connsiteY4" fmla="*/ 15383 h 15382"/>
                    <a:gd name="connsiteX5" fmla="*/ 5005 w 14220"/>
                    <a:gd name="connsiteY5" fmla="*/ 15383 h 15382"/>
                    <a:gd name="connsiteX6" fmla="*/ 14158 w 14220"/>
                    <a:gd name="connsiteY6" fmla="*/ 2562 h 15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20" h="15382">
                      <a:moveTo>
                        <a:pt x="14158" y="2562"/>
                      </a:moveTo>
                      <a:cubicBezTo>
                        <a:pt x="14158" y="2562"/>
                        <a:pt x="8967" y="3400"/>
                        <a:pt x="6395" y="8287"/>
                      </a:cubicBezTo>
                      <a:cubicBezTo>
                        <a:pt x="6186" y="5582"/>
                        <a:pt x="5024" y="2543"/>
                        <a:pt x="1633" y="0"/>
                      </a:cubicBezTo>
                      <a:cubicBezTo>
                        <a:pt x="1633" y="0"/>
                        <a:pt x="-3739" y="8201"/>
                        <a:pt x="5005" y="15383"/>
                      </a:cubicBezTo>
                      <a:lnTo>
                        <a:pt x="5005" y="15383"/>
                      </a:lnTo>
                      <a:lnTo>
                        <a:pt x="5005" y="15383"/>
                      </a:lnTo>
                      <a:cubicBezTo>
                        <a:pt x="5014" y="15383"/>
                        <a:pt x="15101" y="12868"/>
                        <a:pt x="14158" y="2562"/>
                      </a:cubicBezTo>
                      <a:close/>
                    </a:path>
                  </a:pathLst>
                </a:custGeom>
                <a:solidFill>
                  <a:srgbClr val="0194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24" name="Freeform: Shape 723">
                  <a:extLst>
                    <a:ext uri="{FF2B5EF4-FFF2-40B4-BE49-F238E27FC236}">
                      <a16:creationId xmlns:a16="http://schemas.microsoft.com/office/drawing/2014/main" id="{D912C59D-A72A-AE7C-F896-C916F9500A49}"/>
                    </a:ext>
                  </a:extLst>
                </p:cNvPr>
                <p:cNvSpPr/>
                <p:nvPr/>
              </p:nvSpPr>
              <p:spPr>
                <a:xfrm>
                  <a:off x="7529836" y="3373174"/>
                  <a:ext cx="26130" cy="26811"/>
                </a:xfrm>
                <a:custGeom>
                  <a:avLst/>
                  <a:gdLst>
                    <a:gd name="connsiteX0" fmla="*/ 17431 w 26130"/>
                    <a:gd name="connsiteY0" fmla="*/ 0 h 26811"/>
                    <a:gd name="connsiteX1" fmla="*/ 16183 w 26130"/>
                    <a:gd name="connsiteY1" fmla="*/ 16573 h 26811"/>
                    <a:gd name="connsiteX2" fmla="*/ 0 w 26130"/>
                    <a:gd name="connsiteY2" fmla="*/ 13478 h 26811"/>
                    <a:gd name="connsiteX3" fmla="*/ 23898 w 26130"/>
                    <a:gd name="connsiteY3" fmla="*/ 26356 h 26811"/>
                    <a:gd name="connsiteX4" fmla="*/ 23898 w 26130"/>
                    <a:gd name="connsiteY4" fmla="*/ 26356 h 26811"/>
                    <a:gd name="connsiteX5" fmla="*/ 23898 w 26130"/>
                    <a:gd name="connsiteY5" fmla="*/ 26356 h 26811"/>
                    <a:gd name="connsiteX6" fmla="*/ 17431 w 26130"/>
                    <a:gd name="connsiteY6" fmla="*/ 0 h 26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130" h="26811">
                      <a:moveTo>
                        <a:pt x="17431" y="0"/>
                      </a:moveTo>
                      <a:cubicBezTo>
                        <a:pt x="17431" y="0"/>
                        <a:pt x="12687" y="7725"/>
                        <a:pt x="16183" y="16573"/>
                      </a:cubicBezTo>
                      <a:cubicBezTo>
                        <a:pt x="12411" y="13811"/>
                        <a:pt x="7134" y="11916"/>
                        <a:pt x="0" y="13478"/>
                      </a:cubicBezTo>
                      <a:cubicBezTo>
                        <a:pt x="0" y="13478"/>
                        <a:pt x="4686" y="29708"/>
                        <a:pt x="23898" y="26356"/>
                      </a:cubicBezTo>
                      <a:lnTo>
                        <a:pt x="23898" y="26356"/>
                      </a:lnTo>
                      <a:lnTo>
                        <a:pt x="23898" y="26356"/>
                      </a:lnTo>
                      <a:cubicBezTo>
                        <a:pt x="23908" y="26365"/>
                        <a:pt x="31956" y="10363"/>
                        <a:pt x="17431" y="0"/>
                      </a:cubicBezTo>
                      <a:close/>
                    </a:path>
                  </a:pathLst>
                </a:custGeom>
                <a:solidFill>
                  <a:srgbClr val="4BBC6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508" name="Graphic 3">
                <a:extLst>
                  <a:ext uri="{FF2B5EF4-FFF2-40B4-BE49-F238E27FC236}">
                    <a16:creationId xmlns:a16="http://schemas.microsoft.com/office/drawing/2014/main" id="{AFC35B90-D758-6880-D626-7924D012BFBC}"/>
                  </a:ext>
                </a:extLst>
              </p:cNvPr>
              <p:cNvGrpSpPr/>
              <p:nvPr/>
            </p:nvGrpSpPr>
            <p:grpSpPr>
              <a:xfrm>
                <a:off x="5236650" y="2917171"/>
                <a:ext cx="536293" cy="553833"/>
                <a:chOff x="5236650" y="2917171"/>
                <a:chExt cx="536293" cy="553833"/>
              </a:xfrm>
            </p:grpSpPr>
            <p:sp>
              <p:nvSpPr>
                <p:cNvPr id="703" name="Freeform: Shape 702">
                  <a:extLst>
                    <a:ext uri="{FF2B5EF4-FFF2-40B4-BE49-F238E27FC236}">
                      <a16:creationId xmlns:a16="http://schemas.microsoft.com/office/drawing/2014/main" id="{1B767EC2-66E5-EBA5-4E53-E7737E1CD07D}"/>
                    </a:ext>
                  </a:extLst>
                </p:cNvPr>
                <p:cNvSpPr/>
                <p:nvPr/>
              </p:nvSpPr>
              <p:spPr>
                <a:xfrm>
                  <a:off x="5259876" y="2961979"/>
                  <a:ext cx="489832" cy="509025"/>
                </a:xfrm>
                <a:custGeom>
                  <a:avLst/>
                  <a:gdLst>
                    <a:gd name="connsiteX0" fmla="*/ 489833 w 489832"/>
                    <a:gd name="connsiteY0" fmla="*/ 185099 h 509025"/>
                    <a:gd name="connsiteX1" fmla="*/ 489833 w 489832"/>
                    <a:gd name="connsiteY1" fmla="*/ 509026 h 509025"/>
                    <a:gd name="connsiteX2" fmla="*/ 0 w 489832"/>
                    <a:gd name="connsiteY2" fmla="*/ 509026 h 509025"/>
                    <a:gd name="connsiteX3" fmla="*/ 0 w 489832"/>
                    <a:gd name="connsiteY3" fmla="*/ 185099 h 509025"/>
                    <a:gd name="connsiteX4" fmla="*/ 6277 w 489832"/>
                    <a:gd name="connsiteY4" fmla="*/ 180337 h 509025"/>
                    <a:gd name="connsiteX5" fmla="*/ 135217 w 489832"/>
                    <a:gd name="connsiteY5" fmla="*/ 83020 h 509025"/>
                    <a:gd name="connsiteX6" fmla="*/ 144523 w 489832"/>
                    <a:gd name="connsiteY6" fmla="*/ 75924 h 509025"/>
                    <a:gd name="connsiteX7" fmla="*/ 244973 w 489832"/>
                    <a:gd name="connsiteY7" fmla="*/ 0 h 509025"/>
                    <a:gd name="connsiteX8" fmla="*/ 345310 w 489832"/>
                    <a:gd name="connsiteY8" fmla="*/ 75924 h 509025"/>
                    <a:gd name="connsiteX9" fmla="*/ 354730 w 489832"/>
                    <a:gd name="connsiteY9" fmla="*/ 82906 h 509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9832" h="509025">
                      <a:moveTo>
                        <a:pt x="489833" y="185099"/>
                      </a:moveTo>
                      <a:lnTo>
                        <a:pt x="489833" y="509026"/>
                      </a:lnTo>
                      <a:lnTo>
                        <a:pt x="0" y="509026"/>
                      </a:lnTo>
                      <a:lnTo>
                        <a:pt x="0" y="185099"/>
                      </a:lnTo>
                      <a:lnTo>
                        <a:pt x="6277" y="180337"/>
                      </a:lnTo>
                      <a:lnTo>
                        <a:pt x="135217" y="83020"/>
                      </a:lnTo>
                      <a:lnTo>
                        <a:pt x="144523" y="75924"/>
                      </a:lnTo>
                      <a:lnTo>
                        <a:pt x="244973" y="0"/>
                      </a:lnTo>
                      <a:lnTo>
                        <a:pt x="345310" y="75924"/>
                      </a:lnTo>
                      <a:lnTo>
                        <a:pt x="354730" y="82906"/>
                      </a:lnTo>
                      <a:close/>
                    </a:path>
                  </a:pathLst>
                </a:custGeom>
                <a:solidFill>
                  <a:srgbClr val="C93F3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704" name="Graphic 3">
                  <a:extLst>
                    <a:ext uri="{FF2B5EF4-FFF2-40B4-BE49-F238E27FC236}">
                      <a16:creationId xmlns:a16="http://schemas.microsoft.com/office/drawing/2014/main" id="{393FC722-D684-FF03-C29D-2CD1A731651D}"/>
                    </a:ext>
                  </a:extLst>
                </p:cNvPr>
                <p:cNvGrpSpPr/>
                <p:nvPr/>
              </p:nvGrpSpPr>
              <p:grpSpPr>
                <a:xfrm>
                  <a:off x="5259905" y="2969475"/>
                  <a:ext cx="489804" cy="501519"/>
                  <a:chOff x="5259905" y="2969475"/>
                  <a:chExt cx="489804" cy="501519"/>
                </a:xfrm>
                <a:solidFill>
                  <a:srgbClr val="FFFFFF"/>
                </a:solidFill>
              </p:grpSpPr>
              <p:sp>
                <p:nvSpPr>
                  <p:cNvPr id="708" name="Freeform: Shape 707">
                    <a:extLst>
                      <a:ext uri="{FF2B5EF4-FFF2-40B4-BE49-F238E27FC236}">
                        <a16:creationId xmlns:a16="http://schemas.microsoft.com/office/drawing/2014/main" id="{F0D7BB37-E8ED-4AEB-F6EC-B29AD2A87B30}"/>
                      </a:ext>
                    </a:extLst>
                  </p:cNvPr>
                  <p:cNvSpPr/>
                  <p:nvPr/>
                </p:nvSpPr>
                <p:spPr>
                  <a:xfrm>
                    <a:off x="5259905" y="3141249"/>
                    <a:ext cx="489804" cy="11630"/>
                  </a:xfrm>
                  <a:custGeom>
                    <a:avLst/>
                    <a:gdLst>
                      <a:gd name="connsiteX0" fmla="*/ 0 w 489804"/>
                      <a:gd name="connsiteY0" fmla="*/ 0 h 11630"/>
                      <a:gd name="connsiteX1" fmla="*/ 489804 w 489804"/>
                      <a:gd name="connsiteY1" fmla="*/ 0 h 11630"/>
                      <a:gd name="connsiteX2" fmla="*/ 489804 w 489804"/>
                      <a:gd name="connsiteY2" fmla="*/ 11630 h 11630"/>
                      <a:gd name="connsiteX3" fmla="*/ 0 w 489804"/>
                      <a:gd name="connsiteY3" fmla="*/ 11630 h 11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89804" h="11630">
                        <a:moveTo>
                          <a:pt x="0" y="0"/>
                        </a:moveTo>
                        <a:lnTo>
                          <a:pt x="489804" y="0"/>
                        </a:lnTo>
                        <a:lnTo>
                          <a:pt x="489804" y="11630"/>
                        </a:lnTo>
                        <a:lnTo>
                          <a:pt x="0" y="1163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09" name="Freeform: Shape 708">
                    <a:extLst>
                      <a:ext uri="{FF2B5EF4-FFF2-40B4-BE49-F238E27FC236}">
                        <a16:creationId xmlns:a16="http://schemas.microsoft.com/office/drawing/2014/main" id="{121EBF1B-7761-2C50-DA2F-0834A4742A5F}"/>
                      </a:ext>
                    </a:extLst>
                  </p:cNvPr>
                  <p:cNvSpPr/>
                  <p:nvPr/>
                </p:nvSpPr>
                <p:spPr>
                  <a:xfrm>
                    <a:off x="5498992" y="2969475"/>
                    <a:ext cx="11630" cy="177584"/>
                  </a:xfrm>
                  <a:custGeom>
                    <a:avLst/>
                    <a:gdLst>
                      <a:gd name="connsiteX0" fmla="*/ 0 w 11630"/>
                      <a:gd name="connsiteY0" fmla="*/ 0 h 177584"/>
                      <a:gd name="connsiteX1" fmla="*/ 11630 w 11630"/>
                      <a:gd name="connsiteY1" fmla="*/ 0 h 177584"/>
                      <a:gd name="connsiteX2" fmla="*/ 11630 w 11630"/>
                      <a:gd name="connsiteY2" fmla="*/ 177584 h 177584"/>
                      <a:gd name="connsiteX3" fmla="*/ 0 w 11630"/>
                      <a:gd name="connsiteY3" fmla="*/ 177584 h 177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630" h="177584">
                        <a:moveTo>
                          <a:pt x="0" y="0"/>
                        </a:moveTo>
                        <a:lnTo>
                          <a:pt x="11630" y="0"/>
                        </a:lnTo>
                        <a:lnTo>
                          <a:pt x="11630" y="177584"/>
                        </a:lnTo>
                        <a:lnTo>
                          <a:pt x="0" y="17758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10" name="Freeform: Shape 709">
                    <a:extLst>
                      <a:ext uri="{FF2B5EF4-FFF2-40B4-BE49-F238E27FC236}">
                        <a16:creationId xmlns:a16="http://schemas.microsoft.com/office/drawing/2014/main" id="{38D971C2-9641-3A91-53DB-4D8C550C30DD}"/>
                      </a:ext>
                    </a:extLst>
                  </p:cNvPr>
                  <p:cNvSpPr/>
                  <p:nvPr/>
                </p:nvSpPr>
                <p:spPr>
                  <a:xfrm>
                    <a:off x="5380929" y="3152870"/>
                    <a:ext cx="11630" cy="318125"/>
                  </a:xfrm>
                  <a:custGeom>
                    <a:avLst/>
                    <a:gdLst>
                      <a:gd name="connsiteX0" fmla="*/ 0 w 11630"/>
                      <a:gd name="connsiteY0" fmla="*/ 0 h 318125"/>
                      <a:gd name="connsiteX1" fmla="*/ 11630 w 11630"/>
                      <a:gd name="connsiteY1" fmla="*/ 0 h 318125"/>
                      <a:gd name="connsiteX2" fmla="*/ 11630 w 11630"/>
                      <a:gd name="connsiteY2" fmla="*/ 318125 h 318125"/>
                      <a:gd name="connsiteX3" fmla="*/ 0 w 11630"/>
                      <a:gd name="connsiteY3" fmla="*/ 318125 h 31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630" h="318125">
                        <a:moveTo>
                          <a:pt x="0" y="0"/>
                        </a:moveTo>
                        <a:lnTo>
                          <a:pt x="11630" y="0"/>
                        </a:lnTo>
                        <a:lnTo>
                          <a:pt x="11630" y="318125"/>
                        </a:lnTo>
                        <a:lnTo>
                          <a:pt x="0" y="31812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11" name="Freeform: Shape 710">
                    <a:extLst>
                      <a:ext uri="{FF2B5EF4-FFF2-40B4-BE49-F238E27FC236}">
                        <a16:creationId xmlns:a16="http://schemas.microsoft.com/office/drawing/2014/main" id="{8561AEC8-5F23-299D-CF81-0B4F186D258B}"/>
                      </a:ext>
                    </a:extLst>
                  </p:cNvPr>
                  <p:cNvSpPr/>
                  <p:nvPr/>
                </p:nvSpPr>
                <p:spPr>
                  <a:xfrm>
                    <a:off x="5259905" y="3263160"/>
                    <a:ext cx="489804" cy="11630"/>
                  </a:xfrm>
                  <a:custGeom>
                    <a:avLst/>
                    <a:gdLst>
                      <a:gd name="connsiteX0" fmla="*/ 0 w 489804"/>
                      <a:gd name="connsiteY0" fmla="*/ 0 h 11630"/>
                      <a:gd name="connsiteX1" fmla="*/ 489804 w 489804"/>
                      <a:gd name="connsiteY1" fmla="*/ 0 h 11630"/>
                      <a:gd name="connsiteX2" fmla="*/ 489804 w 489804"/>
                      <a:gd name="connsiteY2" fmla="*/ 11630 h 11630"/>
                      <a:gd name="connsiteX3" fmla="*/ 0 w 489804"/>
                      <a:gd name="connsiteY3" fmla="*/ 11630 h 11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89804" h="11630">
                        <a:moveTo>
                          <a:pt x="0" y="0"/>
                        </a:moveTo>
                        <a:lnTo>
                          <a:pt x="489804" y="0"/>
                        </a:lnTo>
                        <a:lnTo>
                          <a:pt x="489804" y="11630"/>
                        </a:lnTo>
                        <a:lnTo>
                          <a:pt x="0" y="1163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12" name="Freeform: Shape 711">
                    <a:extLst>
                      <a:ext uri="{FF2B5EF4-FFF2-40B4-BE49-F238E27FC236}">
                        <a16:creationId xmlns:a16="http://schemas.microsoft.com/office/drawing/2014/main" id="{004B0766-677D-CEB9-FC02-ECA76E377041}"/>
                      </a:ext>
                    </a:extLst>
                  </p:cNvPr>
                  <p:cNvSpPr/>
                  <p:nvPr/>
                </p:nvSpPr>
                <p:spPr>
                  <a:xfrm>
                    <a:off x="5617054" y="3152870"/>
                    <a:ext cx="11630" cy="318125"/>
                  </a:xfrm>
                  <a:custGeom>
                    <a:avLst/>
                    <a:gdLst>
                      <a:gd name="connsiteX0" fmla="*/ 0 w 11630"/>
                      <a:gd name="connsiteY0" fmla="*/ 0 h 318125"/>
                      <a:gd name="connsiteX1" fmla="*/ 11630 w 11630"/>
                      <a:gd name="connsiteY1" fmla="*/ 0 h 318125"/>
                      <a:gd name="connsiteX2" fmla="*/ 11630 w 11630"/>
                      <a:gd name="connsiteY2" fmla="*/ 318125 h 318125"/>
                      <a:gd name="connsiteX3" fmla="*/ 0 w 11630"/>
                      <a:gd name="connsiteY3" fmla="*/ 318125 h 31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630" h="318125">
                        <a:moveTo>
                          <a:pt x="0" y="0"/>
                        </a:moveTo>
                        <a:lnTo>
                          <a:pt x="11630" y="0"/>
                        </a:lnTo>
                        <a:lnTo>
                          <a:pt x="11630" y="318125"/>
                        </a:lnTo>
                        <a:lnTo>
                          <a:pt x="0" y="31812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13" name="Freeform: Shape 712">
                    <a:extLst>
                      <a:ext uri="{FF2B5EF4-FFF2-40B4-BE49-F238E27FC236}">
                        <a16:creationId xmlns:a16="http://schemas.microsoft.com/office/drawing/2014/main" id="{5244A027-1B94-4DCD-1FD2-C4C678E5A58F}"/>
                      </a:ext>
                    </a:extLst>
                  </p:cNvPr>
                  <p:cNvSpPr/>
                  <p:nvPr/>
                </p:nvSpPr>
                <p:spPr>
                  <a:xfrm>
                    <a:off x="5395093" y="3037903"/>
                    <a:ext cx="113823" cy="113252"/>
                  </a:xfrm>
                  <a:custGeom>
                    <a:avLst/>
                    <a:gdLst>
                      <a:gd name="connsiteX0" fmla="*/ 113824 w 113823"/>
                      <a:gd name="connsiteY0" fmla="*/ 105108 h 113252"/>
                      <a:gd name="connsiteX1" fmla="*/ 109757 w 113823"/>
                      <a:gd name="connsiteY1" fmla="*/ 109175 h 113252"/>
                      <a:gd name="connsiteX2" fmla="*/ 105575 w 113823"/>
                      <a:gd name="connsiteY2" fmla="*/ 113252 h 113252"/>
                      <a:gd name="connsiteX3" fmla="*/ 0 w 113823"/>
                      <a:gd name="connsiteY3" fmla="*/ 7096 h 113252"/>
                      <a:gd name="connsiteX4" fmla="*/ 9306 w 113823"/>
                      <a:gd name="connsiteY4" fmla="*/ 0 h 113252"/>
                      <a:gd name="connsiteX5" fmla="*/ 109757 w 113823"/>
                      <a:gd name="connsiteY5" fmla="*/ 100927 h 113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3823" h="113252">
                        <a:moveTo>
                          <a:pt x="113824" y="105108"/>
                        </a:moveTo>
                        <a:lnTo>
                          <a:pt x="109757" y="109175"/>
                        </a:lnTo>
                        <a:lnTo>
                          <a:pt x="105575" y="113252"/>
                        </a:lnTo>
                        <a:lnTo>
                          <a:pt x="0" y="7096"/>
                        </a:lnTo>
                        <a:lnTo>
                          <a:pt x="9306" y="0"/>
                        </a:lnTo>
                        <a:lnTo>
                          <a:pt x="109757" y="1009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714" name="Freeform: Shape 713">
                    <a:extLst>
                      <a:ext uri="{FF2B5EF4-FFF2-40B4-BE49-F238E27FC236}">
                        <a16:creationId xmlns:a16="http://schemas.microsoft.com/office/drawing/2014/main" id="{771B8359-7889-61D7-2630-DE934225CE56}"/>
                      </a:ext>
                    </a:extLst>
                  </p:cNvPr>
                  <p:cNvSpPr/>
                  <p:nvPr/>
                </p:nvSpPr>
                <p:spPr>
                  <a:xfrm>
                    <a:off x="5500668" y="3037903"/>
                    <a:ext cx="113938" cy="113252"/>
                  </a:xfrm>
                  <a:custGeom>
                    <a:avLst/>
                    <a:gdLst>
                      <a:gd name="connsiteX0" fmla="*/ 113938 w 113938"/>
                      <a:gd name="connsiteY0" fmla="*/ 6982 h 113252"/>
                      <a:gd name="connsiteX1" fmla="*/ 8249 w 113938"/>
                      <a:gd name="connsiteY1" fmla="*/ 113252 h 113252"/>
                      <a:gd name="connsiteX2" fmla="*/ 4181 w 113938"/>
                      <a:gd name="connsiteY2" fmla="*/ 109175 h 113252"/>
                      <a:gd name="connsiteX3" fmla="*/ 0 w 113938"/>
                      <a:gd name="connsiteY3" fmla="*/ 105108 h 113252"/>
                      <a:gd name="connsiteX4" fmla="*/ 4181 w 113938"/>
                      <a:gd name="connsiteY4" fmla="*/ 100927 h 113252"/>
                      <a:gd name="connsiteX5" fmla="*/ 104518 w 113938"/>
                      <a:gd name="connsiteY5" fmla="*/ 0 h 113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3938" h="113252">
                        <a:moveTo>
                          <a:pt x="113938" y="6982"/>
                        </a:moveTo>
                        <a:lnTo>
                          <a:pt x="8249" y="113252"/>
                        </a:lnTo>
                        <a:lnTo>
                          <a:pt x="4181" y="109175"/>
                        </a:lnTo>
                        <a:lnTo>
                          <a:pt x="0" y="105108"/>
                        </a:lnTo>
                        <a:lnTo>
                          <a:pt x="4181" y="100927"/>
                        </a:lnTo>
                        <a:lnTo>
                          <a:pt x="10451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705" name="Freeform: Shape 704">
                  <a:extLst>
                    <a:ext uri="{FF2B5EF4-FFF2-40B4-BE49-F238E27FC236}">
                      <a16:creationId xmlns:a16="http://schemas.microsoft.com/office/drawing/2014/main" id="{29B64652-F54A-F98C-AA35-F1ABEE4BADAA}"/>
                    </a:ext>
                  </a:extLst>
                </p:cNvPr>
                <p:cNvSpPr/>
                <p:nvPr/>
              </p:nvSpPr>
              <p:spPr>
                <a:xfrm>
                  <a:off x="5259866" y="2961970"/>
                  <a:ext cx="489842" cy="196738"/>
                </a:xfrm>
                <a:custGeom>
                  <a:avLst/>
                  <a:gdLst>
                    <a:gd name="connsiteX0" fmla="*/ 489842 w 489842"/>
                    <a:gd name="connsiteY0" fmla="*/ 185109 h 196738"/>
                    <a:gd name="connsiteX1" fmla="*/ 489842 w 489842"/>
                    <a:gd name="connsiteY1" fmla="*/ 196739 h 196738"/>
                    <a:gd name="connsiteX2" fmla="*/ 475888 w 489842"/>
                    <a:gd name="connsiteY2" fmla="*/ 192091 h 196738"/>
                    <a:gd name="connsiteX3" fmla="*/ 244983 w 489842"/>
                    <a:gd name="connsiteY3" fmla="*/ 19088 h 196738"/>
                    <a:gd name="connsiteX4" fmla="*/ 13954 w 489842"/>
                    <a:gd name="connsiteY4" fmla="*/ 192091 h 196738"/>
                    <a:gd name="connsiteX5" fmla="*/ 0 w 489842"/>
                    <a:gd name="connsiteY5" fmla="*/ 196739 h 196738"/>
                    <a:gd name="connsiteX6" fmla="*/ 0 w 489842"/>
                    <a:gd name="connsiteY6" fmla="*/ 185109 h 196738"/>
                    <a:gd name="connsiteX7" fmla="*/ 6277 w 489842"/>
                    <a:gd name="connsiteY7" fmla="*/ 180337 h 196738"/>
                    <a:gd name="connsiteX8" fmla="*/ 135217 w 489842"/>
                    <a:gd name="connsiteY8" fmla="*/ 83020 h 196738"/>
                    <a:gd name="connsiteX9" fmla="*/ 144513 w 489842"/>
                    <a:gd name="connsiteY9" fmla="*/ 75924 h 196738"/>
                    <a:gd name="connsiteX10" fmla="*/ 244974 w 489842"/>
                    <a:gd name="connsiteY10" fmla="*/ 0 h 196738"/>
                    <a:gd name="connsiteX11" fmla="*/ 345310 w 489842"/>
                    <a:gd name="connsiteY11" fmla="*/ 75924 h 196738"/>
                    <a:gd name="connsiteX12" fmla="*/ 354730 w 489842"/>
                    <a:gd name="connsiteY12" fmla="*/ 82896 h 196738"/>
                    <a:gd name="connsiteX13" fmla="*/ 489842 w 489842"/>
                    <a:gd name="connsiteY13" fmla="*/ 185109 h 196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89842" h="196738">
                      <a:moveTo>
                        <a:pt x="489842" y="185109"/>
                      </a:moveTo>
                      <a:lnTo>
                        <a:pt x="489842" y="196739"/>
                      </a:lnTo>
                      <a:cubicBezTo>
                        <a:pt x="484956" y="196739"/>
                        <a:pt x="480079" y="195224"/>
                        <a:pt x="475888" y="192091"/>
                      </a:cubicBezTo>
                      <a:lnTo>
                        <a:pt x="244983" y="19088"/>
                      </a:lnTo>
                      <a:lnTo>
                        <a:pt x="13954" y="192091"/>
                      </a:lnTo>
                      <a:cubicBezTo>
                        <a:pt x="9773" y="195224"/>
                        <a:pt x="4886" y="196739"/>
                        <a:pt x="0" y="196739"/>
                      </a:cubicBezTo>
                      <a:lnTo>
                        <a:pt x="0" y="185109"/>
                      </a:lnTo>
                      <a:lnTo>
                        <a:pt x="6277" y="180337"/>
                      </a:lnTo>
                      <a:lnTo>
                        <a:pt x="135217" y="83020"/>
                      </a:lnTo>
                      <a:lnTo>
                        <a:pt x="144513" y="75924"/>
                      </a:lnTo>
                      <a:lnTo>
                        <a:pt x="244974" y="0"/>
                      </a:lnTo>
                      <a:lnTo>
                        <a:pt x="345310" y="75924"/>
                      </a:lnTo>
                      <a:lnTo>
                        <a:pt x="354730" y="82896"/>
                      </a:lnTo>
                      <a:lnTo>
                        <a:pt x="489842" y="1851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06" name="Freeform: Shape 705">
                  <a:extLst>
                    <a:ext uri="{FF2B5EF4-FFF2-40B4-BE49-F238E27FC236}">
                      <a16:creationId xmlns:a16="http://schemas.microsoft.com/office/drawing/2014/main" id="{8F179C14-33BB-4611-93FD-54F0AA3CFFE5}"/>
                    </a:ext>
                  </a:extLst>
                </p:cNvPr>
                <p:cNvSpPr/>
                <p:nvPr/>
              </p:nvSpPr>
              <p:spPr>
                <a:xfrm>
                  <a:off x="5236650" y="2917171"/>
                  <a:ext cx="536293" cy="229878"/>
                </a:xfrm>
                <a:custGeom>
                  <a:avLst/>
                  <a:gdLst>
                    <a:gd name="connsiteX0" fmla="*/ 513030 w 536293"/>
                    <a:gd name="connsiteY0" fmla="*/ 229879 h 229878"/>
                    <a:gd name="connsiteX1" fmla="*/ 499123 w 536293"/>
                    <a:gd name="connsiteY1" fmla="*/ 225230 h 229878"/>
                    <a:gd name="connsiteX2" fmla="*/ 268152 w 536293"/>
                    <a:gd name="connsiteY2" fmla="*/ 52304 h 229878"/>
                    <a:gd name="connsiteX3" fmla="*/ 37180 w 536293"/>
                    <a:gd name="connsiteY3" fmla="*/ 225230 h 229878"/>
                    <a:gd name="connsiteX4" fmla="*/ 4642 w 536293"/>
                    <a:gd name="connsiteY4" fmla="*/ 220554 h 229878"/>
                    <a:gd name="connsiteX5" fmla="*/ 9319 w 536293"/>
                    <a:gd name="connsiteY5" fmla="*/ 188007 h 229878"/>
                    <a:gd name="connsiteX6" fmla="*/ 254216 w 536293"/>
                    <a:gd name="connsiteY6" fmla="*/ 4651 h 229878"/>
                    <a:gd name="connsiteX7" fmla="*/ 282077 w 536293"/>
                    <a:gd name="connsiteY7" fmla="*/ 4651 h 229878"/>
                    <a:gd name="connsiteX8" fmla="*/ 526974 w 536293"/>
                    <a:gd name="connsiteY8" fmla="*/ 188007 h 229878"/>
                    <a:gd name="connsiteX9" fmla="*/ 531651 w 536293"/>
                    <a:gd name="connsiteY9" fmla="*/ 220554 h 229878"/>
                    <a:gd name="connsiteX10" fmla="*/ 513030 w 536293"/>
                    <a:gd name="connsiteY10" fmla="*/ 229879 h 229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36293" h="229878">
                      <a:moveTo>
                        <a:pt x="513030" y="229879"/>
                      </a:moveTo>
                      <a:cubicBezTo>
                        <a:pt x="508182" y="229879"/>
                        <a:pt x="503295" y="228374"/>
                        <a:pt x="499123" y="225230"/>
                      </a:cubicBezTo>
                      <a:lnTo>
                        <a:pt x="268152" y="52304"/>
                      </a:lnTo>
                      <a:lnTo>
                        <a:pt x="37180" y="225230"/>
                      </a:lnTo>
                      <a:cubicBezTo>
                        <a:pt x="26893" y="232936"/>
                        <a:pt x="12310" y="230841"/>
                        <a:pt x="4642" y="220554"/>
                      </a:cubicBezTo>
                      <a:cubicBezTo>
                        <a:pt x="-3054" y="210276"/>
                        <a:pt x="-968" y="195703"/>
                        <a:pt x="9319" y="188007"/>
                      </a:cubicBezTo>
                      <a:lnTo>
                        <a:pt x="254216" y="4651"/>
                      </a:lnTo>
                      <a:cubicBezTo>
                        <a:pt x="262456" y="-1550"/>
                        <a:pt x="273838" y="-1550"/>
                        <a:pt x="282077" y="4651"/>
                      </a:cubicBezTo>
                      <a:lnTo>
                        <a:pt x="526974" y="188007"/>
                      </a:lnTo>
                      <a:cubicBezTo>
                        <a:pt x="537261" y="195693"/>
                        <a:pt x="539347" y="210276"/>
                        <a:pt x="531651" y="220554"/>
                      </a:cubicBezTo>
                      <a:cubicBezTo>
                        <a:pt x="527098" y="226669"/>
                        <a:pt x="520116" y="229879"/>
                        <a:pt x="513030" y="229879"/>
                      </a:cubicBezTo>
                      <a:close/>
                    </a:path>
                  </a:pathLst>
                </a:custGeom>
                <a:solidFill>
                  <a:srgbClr val="4947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07" name="Freeform: Shape 706">
                  <a:extLst>
                    <a:ext uri="{FF2B5EF4-FFF2-40B4-BE49-F238E27FC236}">
                      <a16:creationId xmlns:a16="http://schemas.microsoft.com/office/drawing/2014/main" id="{73D31457-EE24-72A5-7321-3479E611A7DB}"/>
                    </a:ext>
                  </a:extLst>
                </p:cNvPr>
                <p:cNvSpPr/>
                <p:nvPr/>
              </p:nvSpPr>
              <p:spPr>
                <a:xfrm>
                  <a:off x="5426316" y="3274780"/>
                  <a:ext cx="156952" cy="196224"/>
                </a:xfrm>
                <a:custGeom>
                  <a:avLst/>
                  <a:gdLst>
                    <a:gd name="connsiteX0" fmla="*/ 0 w 156952"/>
                    <a:gd name="connsiteY0" fmla="*/ 0 h 196224"/>
                    <a:gd name="connsiteX1" fmla="*/ 156953 w 156952"/>
                    <a:gd name="connsiteY1" fmla="*/ 0 h 196224"/>
                    <a:gd name="connsiteX2" fmla="*/ 156953 w 156952"/>
                    <a:gd name="connsiteY2" fmla="*/ 196225 h 196224"/>
                    <a:gd name="connsiteX3" fmla="*/ 0 w 156952"/>
                    <a:gd name="connsiteY3" fmla="*/ 196225 h 196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952" h="196224">
                      <a:moveTo>
                        <a:pt x="0" y="0"/>
                      </a:moveTo>
                      <a:lnTo>
                        <a:pt x="156953" y="0"/>
                      </a:lnTo>
                      <a:lnTo>
                        <a:pt x="156953" y="196225"/>
                      </a:lnTo>
                      <a:lnTo>
                        <a:pt x="0" y="196225"/>
                      </a:lnTo>
                      <a:close/>
                    </a:path>
                  </a:pathLst>
                </a:custGeom>
                <a:solidFill>
                  <a:srgbClr val="4947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509" name="Graphic 3">
                <a:extLst>
                  <a:ext uri="{FF2B5EF4-FFF2-40B4-BE49-F238E27FC236}">
                    <a16:creationId xmlns:a16="http://schemas.microsoft.com/office/drawing/2014/main" id="{E3F2F6F9-F7DA-336E-EFB4-D6A1BD18756D}"/>
                  </a:ext>
                </a:extLst>
              </p:cNvPr>
              <p:cNvGrpSpPr/>
              <p:nvPr/>
            </p:nvGrpSpPr>
            <p:grpSpPr>
              <a:xfrm>
                <a:off x="5653697" y="3242348"/>
                <a:ext cx="560136" cy="228666"/>
                <a:chOff x="5653697" y="3242348"/>
                <a:chExt cx="560136" cy="228666"/>
              </a:xfrm>
            </p:grpSpPr>
            <p:sp>
              <p:nvSpPr>
                <p:cNvPr id="693" name="Freeform: Shape 692">
                  <a:extLst>
                    <a:ext uri="{FF2B5EF4-FFF2-40B4-BE49-F238E27FC236}">
                      <a16:creationId xmlns:a16="http://schemas.microsoft.com/office/drawing/2014/main" id="{4FB8EEF0-C5EF-5796-F786-E8F44A0A16F6}"/>
                    </a:ext>
                  </a:extLst>
                </p:cNvPr>
                <p:cNvSpPr/>
                <p:nvPr/>
              </p:nvSpPr>
              <p:spPr>
                <a:xfrm>
                  <a:off x="5653697" y="3242348"/>
                  <a:ext cx="488146" cy="228657"/>
                </a:xfrm>
                <a:custGeom>
                  <a:avLst/>
                  <a:gdLst>
                    <a:gd name="connsiteX0" fmla="*/ 393640 w 488146"/>
                    <a:gd name="connsiteY0" fmla="*/ 110719 h 228657"/>
                    <a:gd name="connsiteX1" fmla="*/ 373732 w 488146"/>
                    <a:gd name="connsiteY1" fmla="*/ 112852 h 228657"/>
                    <a:gd name="connsiteX2" fmla="*/ 342738 w 488146"/>
                    <a:gd name="connsiteY2" fmla="*/ 62312 h 228657"/>
                    <a:gd name="connsiteX3" fmla="*/ 255241 w 488146"/>
                    <a:gd name="connsiteY3" fmla="*/ 26203 h 228657"/>
                    <a:gd name="connsiteX4" fmla="*/ 201054 w 488146"/>
                    <a:gd name="connsiteY4" fmla="*/ 38757 h 228657"/>
                    <a:gd name="connsiteX5" fmla="*/ 183280 w 488146"/>
                    <a:gd name="connsiteY5" fmla="*/ 0 h 228657"/>
                    <a:gd name="connsiteX6" fmla="*/ 174565 w 488146"/>
                    <a:gd name="connsiteY6" fmla="*/ 52987 h 228657"/>
                    <a:gd name="connsiteX7" fmla="*/ 123711 w 488146"/>
                    <a:gd name="connsiteY7" fmla="*/ 47244 h 228657"/>
                    <a:gd name="connsiteX8" fmla="*/ 156201 w 488146"/>
                    <a:gd name="connsiteY8" fmla="*/ 75705 h 228657"/>
                    <a:gd name="connsiteX9" fmla="*/ 145237 w 488146"/>
                    <a:gd name="connsiteY9" fmla="*/ 93278 h 228657"/>
                    <a:gd name="connsiteX10" fmla="*/ 137427 w 488146"/>
                    <a:gd name="connsiteY10" fmla="*/ 91802 h 228657"/>
                    <a:gd name="connsiteX11" fmla="*/ 115034 w 488146"/>
                    <a:gd name="connsiteY11" fmla="*/ 113024 h 228657"/>
                    <a:gd name="connsiteX12" fmla="*/ 94507 w 488146"/>
                    <a:gd name="connsiteY12" fmla="*/ 110719 h 228657"/>
                    <a:gd name="connsiteX13" fmla="*/ 12668 w 488146"/>
                    <a:gd name="connsiteY13" fmla="*/ 158029 h 228657"/>
                    <a:gd name="connsiteX14" fmla="*/ 0 w 488146"/>
                    <a:gd name="connsiteY14" fmla="*/ 205216 h 228657"/>
                    <a:gd name="connsiteX15" fmla="*/ 3105 w 488146"/>
                    <a:gd name="connsiteY15" fmla="*/ 228657 h 228657"/>
                    <a:gd name="connsiteX16" fmla="*/ 485099 w 488146"/>
                    <a:gd name="connsiteY16" fmla="*/ 228657 h 228657"/>
                    <a:gd name="connsiteX17" fmla="*/ 488147 w 488146"/>
                    <a:gd name="connsiteY17" fmla="*/ 205216 h 228657"/>
                    <a:gd name="connsiteX18" fmla="*/ 393640 w 488146"/>
                    <a:gd name="connsiteY18" fmla="*/ 110719 h 228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8146" h="228657">
                      <a:moveTo>
                        <a:pt x="393640" y="110719"/>
                      </a:moveTo>
                      <a:cubicBezTo>
                        <a:pt x="386820" y="110719"/>
                        <a:pt x="380124" y="111452"/>
                        <a:pt x="373732" y="112852"/>
                      </a:cubicBezTo>
                      <a:cubicBezTo>
                        <a:pt x="367579" y="93488"/>
                        <a:pt x="356807" y="76257"/>
                        <a:pt x="342738" y="62312"/>
                      </a:cubicBezTo>
                      <a:cubicBezTo>
                        <a:pt x="320335" y="39967"/>
                        <a:pt x="289398" y="26203"/>
                        <a:pt x="255241" y="26203"/>
                      </a:cubicBezTo>
                      <a:cubicBezTo>
                        <a:pt x="235782" y="26203"/>
                        <a:pt x="217437" y="30775"/>
                        <a:pt x="201054" y="38757"/>
                      </a:cubicBezTo>
                      <a:cubicBezTo>
                        <a:pt x="201244" y="26394"/>
                        <a:pt x="197120" y="12544"/>
                        <a:pt x="183280" y="0"/>
                      </a:cubicBezTo>
                      <a:cubicBezTo>
                        <a:pt x="183280" y="0"/>
                        <a:pt x="163220" y="23603"/>
                        <a:pt x="174565" y="52987"/>
                      </a:cubicBezTo>
                      <a:cubicBezTo>
                        <a:pt x="162735" y="44329"/>
                        <a:pt x="145666" y="38252"/>
                        <a:pt x="123711" y="47244"/>
                      </a:cubicBezTo>
                      <a:cubicBezTo>
                        <a:pt x="123711" y="47244"/>
                        <a:pt x="133236" y="68447"/>
                        <a:pt x="156201" y="75705"/>
                      </a:cubicBezTo>
                      <a:cubicBezTo>
                        <a:pt x="152048" y="81210"/>
                        <a:pt x="148447" y="87125"/>
                        <a:pt x="145237" y="93278"/>
                      </a:cubicBezTo>
                      <a:cubicBezTo>
                        <a:pt x="142799" y="92373"/>
                        <a:pt x="140189" y="91802"/>
                        <a:pt x="137427" y="91802"/>
                      </a:cubicBezTo>
                      <a:cubicBezTo>
                        <a:pt x="125435" y="91802"/>
                        <a:pt x="115719" y="101203"/>
                        <a:pt x="115034" y="113024"/>
                      </a:cubicBezTo>
                      <a:cubicBezTo>
                        <a:pt x="108433" y="111538"/>
                        <a:pt x="101575" y="110719"/>
                        <a:pt x="94507" y="110719"/>
                      </a:cubicBezTo>
                      <a:cubicBezTo>
                        <a:pt x="59493" y="110719"/>
                        <a:pt x="28994" y="129711"/>
                        <a:pt x="12668" y="158029"/>
                      </a:cubicBezTo>
                      <a:cubicBezTo>
                        <a:pt x="4629" y="171917"/>
                        <a:pt x="0" y="188052"/>
                        <a:pt x="0" y="205216"/>
                      </a:cubicBezTo>
                      <a:cubicBezTo>
                        <a:pt x="0" y="213312"/>
                        <a:pt x="1162" y="221170"/>
                        <a:pt x="3105" y="228657"/>
                      </a:cubicBezTo>
                      <a:lnTo>
                        <a:pt x="485099" y="228657"/>
                      </a:lnTo>
                      <a:cubicBezTo>
                        <a:pt x="486985" y="221170"/>
                        <a:pt x="488147" y="213312"/>
                        <a:pt x="488147" y="205216"/>
                      </a:cubicBezTo>
                      <a:cubicBezTo>
                        <a:pt x="488137" y="153038"/>
                        <a:pt x="445818" y="110719"/>
                        <a:pt x="393640" y="110719"/>
                      </a:cubicBezTo>
                      <a:close/>
                    </a:path>
                  </a:pathLst>
                </a:custGeom>
                <a:solidFill>
                  <a:srgbClr val="0194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94" name="Freeform: Shape 693">
                  <a:extLst>
                    <a:ext uri="{FF2B5EF4-FFF2-40B4-BE49-F238E27FC236}">
                      <a16:creationId xmlns:a16="http://schemas.microsoft.com/office/drawing/2014/main" id="{FEC7F832-F5F0-4723-E6B7-26B000E7BE74}"/>
                    </a:ext>
                  </a:extLst>
                </p:cNvPr>
                <p:cNvSpPr/>
                <p:nvPr/>
              </p:nvSpPr>
              <p:spPr>
                <a:xfrm>
                  <a:off x="5822222" y="3308575"/>
                  <a:ext cx="391610" cy="162439"/>
                </a:xfrm>
                <a:custGeom>
                  <a:avLst/>
                  <a:gdLst>
                    <a:gd name="connsiteX0" fmla="*/ 391611 w 391610"/>
                    <a:gd name="connsiteY0" fmla="*/ 143628 h 162439"/>
                    <a:gd name="connsiteX1" fmla="*/ 389163 w 391610"/>
                    <a:gd name="connsiteY1" fmla="*/ 162439 h 162439"/>
                    <a:gd name="connsiteX2" fmla="*/ 2486 w 391610"/>
                    <a:gd name="connsiteY2" fmla="*/ 162439 h 162439"/>
                    <a:gd name="connsiteX3" fmla="*/ 0 w 391610"/>
                    <a:gd name="connsiteY3" fmla="*/ 143628 h 162439"/>
                    <a:gd name="connsiteX4" fmla="*/ 10163 w 391610"/>
                    <a:gd name="connsiteY4" fmla="*/ 105766 h 162439"/>
                    <a:gd name="connsiteX5" fmla="*/ 75819 w 391610"/>
                    <a:gd name="connsiteY5" fmla="*/ 67809 h 162439"/>
                    <a:gd name="connsiteX6" fmla="*/ 108252 w 391610"/>
                    <a:gd name="connsiteY6" fmla="*/ 75133 h 162439"/>
                    <a:gd name="connsiteX7" fmla="*/ 204778 w 391610"/>
                    <a:gd name="connsiteY7" fmla="*/ 0 h 162439"/>
                    <a:gd name="connsiteX8" fmla="*/ 274977 w 391610"/>
                    <a:gd name="connsiteY8" fmla="*/ 28966 h 162439"/>
                    <a:gd name="connsiteX9" fmla="*/ 299837 w 391610"/>
                    <a:gd name="connsiteY9" fmla="*/ 69513 h 162439"/>
                    <a:gd name="connsiteX10" fmla="*/ 315811 w 391610"/>
                    <a:gd name="connsiteY10" fmla="*/ 67799 h 162439"/>
                    <a:gd name="connsiteX11" fmla="*/ 391611 w 391610"/>
                    <a:gd name="connsiteY11" fmla="*/ 143628 h 162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1610" h="162439">
                      <a:moveTo>
                        <a:pt x="391611" y="143628"/>
                      </a:moveTo>
                      <a:cubicBezTo>
                        <a:pt x="391611" y="150124"/>
                        <a:pt x="390687" y="156429"/>
                        <a:pt x="389163" y="162439"/>
                      </a:cubicBezTo>
                      <a:lnTo>
                        <a:pt x="2486" y="162439"/>
                      </a:lnTo>
                      <a:cubicBezTo>
                        <a:pt x="924" y="156429"/>
                        <a:pt x="0" y="150133"/>
                        <a:pt x="0" y="143628"/>
                      </a:cubicBezTo>
                      <a:cubicBezTo>
                        <a:pt x="0" y="129854"/>
                        <a:pt x="3715" y="116910"/>
                        <a:pt x="10163" y="105766"/>
                      </a:cubicBezTo>
                      <a:cubicBezTo>
                        <a:pt x="23250" y="83049"/>
                        <a:pt x="47730" y="67809"/>
                        <a:pt x="75819" y="67809"/>
                      </a:cubicBezTo>
                      <a:cubicBezTo>
                        <a:pt x="87449" y="67809"/>
                        <a:pt x="98384" y="70495"/>
                        <a:pt x="108252" y="75133"/>
                      </a:cubicBezTo>
                      <a:cubicBezTo>
                        <a:pt x="119196" y="32004"/>
                        <a:pt x="158220" y="0"/>
                        <a:pt x="204778" y="0"/>
                      </a:cubicBezTo>
                      <a:cubicBezTo>
                        <a:pt x="232181" y="0"/>
                        <a:pt x="256994" y="11040"/>
                        <a:pt x="274977" y="28966"/>
                      </a:cubicBezTo>
                      <a:cubicBezTo>
                        <a:pt x="286264" y="40148"/>
                        <a:pt x="294904" y="53978"/>
                        <a:pt x="299837" y="69513"/>
                      </a:cubicBezTo>
                      <a:cubicBezTo>
                        <a:pt x="304962" y="68390"/>
                        <a:pt x="310334" y="67799"/>
                        <a:pt x="315811" y="67799"/>
                      </a:cubicBezTo>
                      <a:cubicBezTo>
                        <a:pt x="357664" y="67809"/>
                        <a:pt x="391611" y="101756"/>
                        <a:pt x="391611" y="143628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95" name="Freeform: Shape 694">
                  <a:extLst>
                    <a:ext uri="{FF2B5EF4-FFF2-40B4-BE49-F238E27FC236}">
                      <a16:creationId xmlns:a16="http://schemas.microsoft.com/office/drawing/2014/main" id="{20025242-8A63-9237-C4F3-97AA4BC92653}"/>
                    </a:ext>
                  </a:extLst>
                </p:cNvPr>
                <p:cNvSpPr/>
                <p:nvPr/>
              </p:nvSpPr>
              <p:spPr>
                <a:xfrm>
                  <a:off x="5743546" y="3368630"/>
                  <a:ext cx="246830" cy="102374"/>
                </a:xfrm>
                <a:custGeom>
                  <a:avLst/>
                  <a:gdLst>
                    <a:gd name="connsiteX0" fmla="*/ 246831 w 246830"/>
                    <a:gd name="connsiteY0" fmla="*/ 90516 h 102374"/>
                    <a:gd name="connsiteX1" fmla="*/ 245288 w 246830"/>
                    <a:gd name="connsiteY1" fmla="*/ 102375 h 102374"/>
                    <a:gd name="connsiteX2" fmla="*/ 1572 w 246830"/>
                    <a:gd name="connsiteY2" fmla="*/ 102375 h 102374"/>
                    <a:gd name="connsiteX3" fmla="*/ 0 w 246830"/>
                    <a:gd name="connsiteY3" fmla="*/ 90516 h 102374"/>
                    <a:gd name="connsiteX4" fmla="*/ 6401 w 246830"/>
                    <a:gd name="connsiteY4" fmla="*/ 66656 h 102374"/>
                    <a:gd name="connsiteX5" fmla="*/ 47777 w 246830"/>
                    <a:gd name="connsiteY5" fmla="*/ 42729 h 102374"/>
                    <a:gd name="connsiteX6" fmla="*/ 68218 w 246830"/>
                    <a:gd name="connsiteY6" fmla="*/ 47349 h 102374"/>
                    <a:gd name="connsiteX7" fmla="*/ 129054 w 246830"/>
                    <a:gd name="connsiteY7" fmla="*/ 0 h 102374"/>
                    <a:gd name="connsiteX8" fmla="*/ 173298 w 246830"/>
                    <a:gd name="connsiteY8" fmla="*/ 18259 h 102374"/>
                    <a:gd name="connsiteX9" fmla="*/ 188967 w 246830"/>
                    <a:gd name="connsiteY9" fmla="*/ 43815 h 102374"/>
                    <a:gd name="connsiteX10" fmla="*/ 199035 w 246830"/>
                    <a:gd name="connsiteY10" fmla="*/ 42739 h 102374"/>
                    <a:gd name="connsiteX11" fmla="*/ 246831 w 246830"/>
                    <a:gd name="connsiteY11" fmla="*/ 90516 h 10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6830" h="102374">
                      <a:moveTo>
                        <a:pt x="246831" y="90516"/>
                      </a:moveTo>
                      <a:cubicBezTo>
                        <a:pt x="246831" y="94612"/>
                        <a:pt x="246250" y="98584"/>
                        <a:pt x="245288" y="102375"/>
                      </a:cubicBezTo>
                      <a:lnTo>
                        <a:pt x="1572" y="102375"/>
                      </a:lnTo>
                      <a:cubicBezTo>
                        <a:pt x="581" y="98584"/>
                        <a:pt x="0" y="94612"/>
                        <a:pt x="0" y="90516"/>
                      </a:cubicBezTo>
                      <a:cubicBezTo>
                        <a:pt x="0" y="81839"/>
                        <a:pt x="2343" y="73676"/>
                        <a:pt x="6401" y="66656"/>
                      </a:cubicBezTo>
                      <a:cubicBezTo>
                        <a:pt x="14650" y="52340"/>
                        <a:pt x="30080" y="42729"/>
                        <a:pt x="47777" y="42729"/>
                      </a:cubicBezTo>
                      <a:cubicBezTo>
                        <a:pt x="55102" y="42729"/>
                        <a:pt x="61998" y="44425"/>
                        <a:pt x="68218" y="47349"/>
                      </a:cubicBezTo>
                      <a:cubicBezTo>
                        <a:pt x="75114" y="20164"/>
                        <a:pt x="99717" y="0"/>
                        <a:pt x="129054" y="0"/>
                      </a:cubicBezTo>
                      <a:cubicBezTo>
                        <a:pt x="146323" y="0"/>
                        <a:pt x="161963" y="6953"/>
                        <a:pt x="173298" y="18259"/>
                      </a:cubicBezTo>
                      <a:cubicBezTo>
                        <a:pt x="180413" y="25308"/>
                        <a:pt x="185861" y="34023"/>
                        <a:pt x="188967" y="43815"/>
                      </a:cubicBezTo>
                      <a:cubicBezTo>
                        <a:pt x="192196" y="43110"/>
                        <a:pt x="195586" y="42739"/>
                        <a:pt x="199035" y="42739"/>
                      </a:cubicBezTo>
                      <a:cubicBezTo>
                        <a:pt x="225428" y="42739"/>
                        <a:pt x="246831" y="64132"/>
                        <a:pt x="246831" y="90516"/>
                      </a:cubicBezTo>
                      <a:close/>
                    </a:path>
                  </a:pathLst>
                </a:custGeom>
                <a:solidFill>
                  <a:srgbClr val="4BBC6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96" name="Freeform: Shape 695">
                  <a:extLst>
                    <a:ext uri="{FF2B5EF4-FFF2-40B4-BE49-F238E27FC236}">
                      <a16:creationId xmlns:a16="http://schemas.microsoft.com/office/drawing/2014/main" id="{8018C6F5-1FB4-3906-BCE8-A57A632DC5CD}"/>
                    </a:ext>
                  </a:extLst>
                </p:cNvPr>
                <p:cNvSpPr/>
                <p:nvPr/>
              </p:nvSpPr>
              <p:spPr>
                <a:xfrm>
                  <a:off x="5696550" y="3372678"/>
                  <a:ext cx="53015" cy="57207"/>
                </a:xfrm>
                <a:custGeom>
                  <a:avLst/>
                  <a:gdLst>
                    <a:gd name="connsiteX0" fmla="*/ 43205 w 53015"/>
                    <a:gd name="connsiteY0" fmla="*/ 0 h 57207"/>
                    <a:gd name="connsiteX1" fmla="*/ 30985 w 53015"/>
                    <a:gd name="connsiteY1" fmla="*/ 32861 h 57207"/>
                    <a:gd name="connsiteX2" fmla="*/ 0 w 53015"/>
                    <a:gd name="connsiteY2" fmla="*/ 17116 h 57207"/>
                    <a:gd name="connsiteX3" fmla="*/ 40881 w 53015"/>
                    <a:gd name="connsiteY3" fmla="*/ 57207 h 57207"/>
                    <a:gd name="connsiteX4" fmla="*/ 40881 w 53015"/>
                    <a:gd name="connsiteY4" fmla="*/ 57207 h 57207"/>
                    <a:gd name="connsiteX5" fmla="*/ 40881 w 53015"/>
                    <a:gd name="connsiteY5" fmla="*/ 57207 h 57207"/>
                    <a:gd name="connsiteX6" fmla="*/ 43205 w 53015"/>
                    <a:gd name="connsiteY6" fmla="*/ 0 h 57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015" h="57207">
                      <a:moveTo>
                        <a:pt x="43205" y="0"/>
                      </a:moveTo>
                      <a:cubicBezTo>
                        <a:pt x="43205" y="0"/>
                        <a:pt x="29061" y="12878"/>
                        <a:pt x="30985" y="32861"/>
                      </a:cubicBezTo>
                      <a:cubicBezTo>
                        <a:pt x="24965" y="25051"/>
                        <a:pt x="15383" y="18126"/>
                        <a:pt x="0" y="17116"/>
                      </a:cubicBezTo>
                      <a:cubicBezTo>
                        <a:pt x="0" y="17116"/>
                        <a:pt x="0" y="52759"/>
                        <a:pt x="40881" y="57207"/>
                      </a:cubicBezTo>
                      <a:lnTo>
                        <a:pt x="40881" y="57207"/>
                      </a:lnTo>
                      <a:lnTo>
                        <a:pt x="40881" y="57207"/>
                      </a:lnTo>
                      <a:cubicBezTo>
                        <a:pt x="40881" y="57207"/>
                        <a:pt x="66561" y="29499"/>
                        <a:pt x="43205" y="0"/>
                      </a:cubicBezTo>
                      <a:close/>
                    </a:path>
                  </a:pathLst>
                </a:custGeom>
                <a:solidFill>
                  <a:srgbClr val="4BBC6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97" name="Freeform: Shape 696">
                  <a:extLst>
                    <a:ext uri="{FF2B5EF4-FFF2-40B4-BE49-F238E27FC236}">
                      <a16:creationId xmlns:a16="http://schemas.microsoft.com/office/drawing/2014/main" id="{8CE61D21-FB95-498B-94CB-4B0D0C13AA46}"/>
                    </a:ext>
                  </a:extLst>
                </p:cNvPr>
                <p:cNvSpPr/>
                <p:nvPr/>
              </p:nvSpPr>
              <p:spPr>
                <a:xfrm>
                  <a:off x="5905092" y="3248186"/>
                  <a:ext cx="34265" cy="35890"/>
                </a:xfrm>
                <a:custGeom>
                  <a:avLst/>
                  <a:gdLst>
                    <a:gd name="connsiteX0" fmla="*/ 33240 w 34265"/>
                    <a:gd name="connsiteY0" fmla="*/ 1476 h 35890"/>
                    <a:gd name="connsiteX1" fmla="*/ 16648 w 34265"/>
                    <a:gd name="connsiteY1" fmla="*/ 18221 h 35890"/>
                    <a:gd name="connsiteX2" fmla="*/ 2027 w 34265"/>
                    <a:gd name="connsiteY2" fmla="*/ 0 h 35890"/>
                    <a:gd name="connsiteX3" fmla="*/ 15971 w 34265"/>
                    <a:gd name="connsiteY3" fmla="*/ 35890 h 35890"/>
                    <a:gd name="connsiteX4" fmla="*/ 15971 w 34265"/>
                    <a:gd name="connsiteY4" fmla="*/ 35890 h 35890"/>
                    <a:gd name="connsiteX5" fmla="*/ 15971 w 34265"/>
                    <a:gd name="connsiteY5" fmla="*/ 35890 h 35890"/>
                    <a:gd name="connsiteX6" fmla="*/ 33240 w 34265"/>
                    <a:gd name="connsiteY6" fmla="*/ 1476 h 35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265" h="35890">
                      <a:moveTo>
                        <a:pt x="33240" y="1476"/>
                      </a:moveTo>
                      <a:cubicBezTo>
                        <a:pt x="33240" y="1476"/>
                        <a:pt x="21010" y="5448"/>
                        <a:pt x="16648" y="18221"/>
                      </a:cubicBezTo>
                      <a:cubicBezTo>
                        <a:pt x="15124" y="11773"/>
                        <a:pt x="11171" y="4877"/>
                        <a:pt x="2027" y="0"/>
                      </a:cubicBezTo>
                      <a:cubicBezTo>
                        <a:pt x="2027" y="0"/>
                        <a:pt x="-7841" y="21841"/>
                        <a:pt x="15971" y="35890"/>
                      </a:cubicBezTo>
                      <a:lnTo>
                        <a:pt x="15971" y="35890"/>
                      </a:lnTo>
                      <a:lnTo>
                        <a:pt x="15971" y="35890"/>
                      </a:lnTo>
                      <a:cubicBezTo>
                        <a:pt x="15971" y="35881"/>
                        <a:pt x="39374" y="26013"/>
                        <a:pt x="33240" y="1476"/>
                      </a:cubicBezTo>
                      <a:close/>
                    </a:path>
                  </a:pathLst>
                </a:custGeom>
                <a:solidFill>
                  <a:srgbClr val="4BBC6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98" name="Freeform: Shape 697">
                  <a:extLst>
                    <a:ext uri="{FF2B5EF4-FFF2-40B4-BE49-F238E27FC236}">
                      <a16:creationId xmlns:a16="http://schemas.microsoft.com/office/drawing/2014/main" id="{6E8361F7-655F-AAF2-7DE1-0616C853AEA6}"/>
                    </a:ext>
                  </a:extLst>
                </p:cNvPr>
                <p:cNvSpPr/>
                <p:nvPr/>
              </p:nvSpPr>
              <p:spPr>
                <a:xfrm>
                  <a:off x="6072487" y="3300564"/>
                  <a:ext cx="37381" cy="37873"/>
                </a:xfrm>
                <a:custGeom>
                  <a:avLst/>
                  <a:gdLst>
                    <a:gd name="connsiteX0" fmla="*/ 37381 w 37381"/>
                    <a:gd name="connsiteY0" fmla="*/ 19355 h 37873"/>
                    <a:gd name="connsiteX1" fmla="*/ 14140 w 37381"/>
                    <a:gd name="connsiteY1" fmla="*/ 23327 h 37873"/>
                    <a:gd name="connsiteX2" fmla="*/ 12854 w 37381"/>
                    <a:gd name="connsiteY2" fmla="*/ 0 h 37873"/>
                    <a:gd name="connsiteX3" fmla="*/ 3320 w 37381"/>
                    <a:gd name="connsiteY3" fmla="*/ 37300 h 37873"/>
                    <a:gd name="connsiteX4" fmla="*/ 3320 w 37381"/>
                    <a:gd name="connsiteY4" fmla="*/ 37300 h 37873"/>
                    <a:gd name="connsiteX5" fmla="*/ 3320 w 37381"/>
                    <a:gd name="connsiteY5" fmla="*/ 37300 h 37873"/>
                    <a:gd name="connsiteX6" fmla="*/ 37381 w 37381"/>
                    <a:gd name="connsiteY6" fmla="*/ 19355 h 3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381" h="37873">
                      <a:moveTo>
                        <a:pt x="37381" y="19355"/>
                      </a:moveTo>
                      <a:cubicBezTo>
                        <a:pt x="37381" y="19355"/>
                        <a:pt x="25123" y="15469"/>
                        <a:pt x="14140" y="23327"/>
                      </a:cubicBezTo>
                      <a:cubicBezTo>
                        <a:pt x="16655" y="17193"/>
                        <a:pt x="17455" y="9287"/>
                        <a:pt x="12854" y="0"/>
                      </a:cubicBezTo>
                      <a:cubicBezTo>
                        <a:pt x="12854" y="0"/>
                        <a:pt x="-7882" y="12020"/>
                        <a:pt x="3320" y="37300"/>
                      </a:cubicBezTo>
                      <a:lnTo>
                        <a:pt x="3320" y="37300"/>
                      </a:lnTo>
                      <a:lnTo>
                        <a:pt x="3320" y="37300"/>
                      </a:lnTo>
                      <a:cubicBezTo>
                        <a:pt x="3320" y="37290"/>
                        <a:pt x="28104" y="42882"/>
                        <a:pt x="37381" y="19355"/>
                      </a:cubicBezTo>
                      <a:close/>
                    </a:path>
                  </a:pathLst>
                </a:custGeom>
                <a:solidFill>
                  <a:srgbClr val="0194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99" name="Freeform: Shape 698">
                  <a:extLst>
                    <a:ext uri="{FF2B5EF4-FFF2-40B4-BE49-F238E27FC236}">
                      <a16:creationId xmlns:a16="http://schemas.microsoft.com/office/drawing/2014/main" id="{6AA31FD7-2C8E-B0E8-1A12-81DF604DC363}"/>
                    </a:ext>
                  </a:extLst>
                </p:cNvPr>
                <p:cNvSpPr/>
                <p:nvPr/>
              </p:nvSpPr>
              <p:spPr>
                <a:xfrm>
                  <a:off x="5992653" y="3349399"/>
                  <a:ext cx="35642" cy="38471"/>
                </a:xfrm>
                <a:custGeom>
                  <a:avLst/>
                  <a:gdLst>
                    <a:gd name="connsiteX0" fmla="*/ 29051 w 35642"/>
                    <a:gd name="connsiteY0" fmla="*/ 0 h 38471"/>
                    <a:gd name="connsiteX1" fmla="*/ 20822 w 35642"/>
                    <a:gd name="connsiteY1" fmla="*/ 22098 h 38471"/>
                    <a:gd name="connsiteX2" fmla="*/ 0 w 35642"/>
                    <a:gd name="connsiteY2" fmla="*/ 11506 h 38471"/>
                    <a:gd name="connsiteX3" fmla="*/ 27480 w 35642"/>
                    <a:gd name="connsiteY3" fmla="*/ 38471 h 38471"/>
                    <a:gd name="connsiteX4" fmla="*/ 27480 w 35642"/>
                    <a:gd name="connsiteY4" fmla="*/ 38471 h 38471"/>
                    <a:gd name="connsiteX5" fmla="*/ 27480 w 35642"/>
                    <a:gd name="connsiteY5" fmla="*/ 38471 h 38471"/>
                    <a:gd name="connsiteX6" fmla="*/ 29051 w 35642"/>
                    <a:gd name="connsiteY6" fmla="*/ 0 h 38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642" h="38471">
                      <a:moveTo>
                        <a:pt x="29051" y="0"/>
                      </a:moveTo>
                      <a:cubicBezTo>
                        <a:pt x="29051" y="0"/>
                        <a:pt x="19536" y="8658"/>
                        <a:pt x="20822" y="22098"/>
                      </a:cubicBezTo>
                      <a:cubicBezTo>
                        <a:pt x="16774" y="16850"/>
                        <a:pt x="10335" y="12192"/>
                        <a:pt x="0" y="11506"/>
                      </a:cubicBezTo>
                      <a:cubicBezTo>
                        <a:pt x="0" y="11506"/>
                        <a:pt x="-9" y="35471"/>
                        <a:pt x="27480" y="38471"/>
                      </a:cubicBezTo>
                      <a:lnTo>
                        <a:pt x="27480" y="38471"/>
                      </a:lnTo>
                      <a:lnTo>
                        <a:pt x="27480" y="38471"/>
                      </a:lnTo>
                      <a:cubicBezTo>
                        <a:pt x="27480" y="38471"/>
                        <a:pt x="44749" y="19841"/>
                        <a:pt x="29051" y="0"/>
                      </a:cubicBezTo>
                      <a:close/>
                    </a:path>
                  </a:pathLst>
                </a:custGeom>
                <a:solidFill>
                  <a:srgbClr val="0194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00" name="Freeform: Shape 699">
                  <a:extLst>
                    <a:ext uri="{FF2B5EF4-FFF2-40B4-BE49-F238E27FC236}">
                      <a16:creationId xmlns:a16="http://schemas.microsoft.com/office/drawing/2014/main" id="{D584AC41-12D4-F72D-EBDB-6C48868E1D77}"/>
                    </a:ext>
                  </a:extLst>
                </p:cNvPr>
                <p:cNvSpPr/>
                <p:nvPr/>
              </p:nvSpPr>
              <p:spPr>
                <a:xfrm>
                  <a:off x="5949217" y="3386213"/>
                  <a:ext cx="35472" cy="38300"/>
                </a:xfrm>
                <a:custGeom>
                  <a:avLst/>
                  <a:gdLst>
                    <a:gd name="connsiteX0" fmla="*/ 35473 w 35472"/>
                    <a:gd name="connsiteY0" fmla="*/ 9706 h 38300"/>
                    <a:gd name="connsiteX1" fmla="*/ 15032 w 35472"/>
                    <a:gd name="connsiteY1" fmla="*/ 21450 h 38300"/>
                    <a:gd name="connsiteX2" fmla="*/ 5774 w 35472"/>
                    <a:gd name="connsiteY2" fmla="*/ 0 h 38300"/>
                    <a:gd name="connsiteX3" fmla="*/ 9698 w 35472"/>
                    <a:gd name="connsiteY3" fmla="*/ 38300 h 38300"/>
                    <a:gd name="connsiteX4" fmla="*/ 9698 w 35472"/>
                    <a:gd name="connsiteY4" fmla="*/ 38300 h 38300"/>
                    <a:gd name="connsiteX5" fmla="*/ 9698 w 35472"/>
                    <a:gd name="connsiteY5" fmla="*/ 38300 h 38300"/>
                    <a:gd name="connsiteX6" fmla="*/ 35473 w 35472"/>
                    <a:gd name="connsiteY6" fmla="*/ 9706 h 3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472" h="38300">
                      <a:moveTo>
                        <a:pt x="35473" y="9706"/>
                      </a:moveTo>
                      <a:cubicBezTo>
                        <a:pt x="35473" y="9706"/>
                        <a:pt x="22624" y="10287"/>
                        <a:pt x="15032" y="21450"/>
                      </a:cubicBezTo>
                      <a:cubicBezTo>
                        <a:pt x="15270" y="14821"/>
                        <a:pt x="13289" y="7125"/>
                        <a:pt x="5774" y="0"/>
                      </a:cubicBezTo>
                      <a:cubicBezTo>
                        <a:pt x="5774" y="0"/>
                        <a:pt x="-9533" y="18440"/>
                        <a:pt x="9698" y="38300"/>
                      </a:cubicBezTo>
                      <a:lnTo>
                        <a:pt x="9698" y="38300"/>
                      </a:lnTo>
                      <a:lnTo>
                        <a:pt x="9698" y="38300"/>
                      </a:lnTo>
                      <a:cubicBezTo>
                        <a:pt x="9698" y="38300"/>
                        <a:pt x="34882" y="34995"/>
                        <a:pt x="35473" y="9706"/>
                      </a:cubicBezTo>
                      <a:close/>
                    </a:path>
                  </a:pathLst>
                </a:custGeom>
                <a:solidFill>
                  <a:srgbClr val="4BBC6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01" name="Freeform: Shape 700">
                  <a:extLst>
                    <a:ext uri="{FF2B5EF4-FFF2-40B4-BE49-F238E27FC236}">
                      <a16:creationId xmlns:a16="http://schemas.microsoft.com/office/drawing/2014/main" id="{89B19ED6-9B2D-A8B7-009E-F516FB2C8E00}"/>
                    </a:ext>
                  </a:extLst>
                </p:cNvPr>
                <p:cNvSpPr/>
                <p:nvPr/>
              </p:nvSpPr>
              <p:spPr>
                <a:xfrm>
                  <a:off x="6129187" y="3363810"/>
                  <a:ext cx="20163" cy="21812"/>
                </a:xfrm>
                <a:custGeom>
                  <a:avLst/>
                  <a:gdLst>
                    <a:gd name="connsiteX0" fmla="*/ 20077 w 20163"/>
                    <a:gd name="connsiteY0" fmla="*/ 3638 h 21812"/>
                    <a:gd name="connsiteX1" fmla="*/ 9066 w 20163"/>
                    <a:gd name="connsiteY1" fmla="*/ 11754 h 21812"/>
                    <a:gd name="connsiteX2" fmla="*/ 2312 w 20163"/>
                    <a:gd name="connsiteY2" fmla="*/ 0 h 21812"/>
                    <a:gd name="connsiteX3" fmla="*/ 7094 w 20163"/>
                    <a:gd name="connsiteY3" fmla="*/ 21812 h 21812"/>
                    <a:gd name="connsiteX4" fmla="*/ 7094 w 20163"/>
                    <a:gd name="connsiteY4" fmla="*/ 21812 h 21812"/>
                    <a:gd name="connsiteX5" fmla="*/ 7094 w 20163"/>
                    <a:gd name="connsiteY5" fmla="*/ 21812 h 21812"/>
                    <a:gd name="connsiteX6" fmla="*/ 20077 w 20163"/>
                    <a:gd name="connsiteY6" fmla="*/ 3638 h 21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163" h="21812">
                      <a:moveTo>
                        <a:pt x="20077" y="3638"/>
                      </a:moveTo>
                      <a:cubicBezTo>
                        <a:pt x="20077" y="3638"/>
                        <a:pt x="12714" y="4820"/>
                        <a:pt x="9066" y="11754"/>
                      </a:cubicBezTo>
                      <a:cubicBezTo>
                        <a:pt x="8770" y="7915"/>
                        <a:pt x="7123" y="3610"/>
                        <a:pt x="2312" y="0"/>
                      </a:cubicBezTo>
                      <a:cubicBezTo>
                        <a:pt x="2312" y="0"/>
                        <a:pt x="-5298" y="11630"/>
                        <a:pt x="7094" y="21812"/>
                      </a:cubicBezTo>
                      <a:lnTo>
                        <a:pt x="7094" y="21812"/>
                      </a:lnTo>
                      <a:lnTo>
                        <a:pt x="7094" y="21812"/>
                      </a:lnTo>
                      <a:cubicBezTo>
                        <a:pt x="7103" y="21822"/>
                        <a:pt x="21401" y="18250"/>
                        <a:pt x="20077" y="3638"/>
                      </a:cubicBezTo>
                      <a:close/>
                    </a:path>
                  </a:pathLst>
                </a:custGeom>
                <a:solidFill>
                  <a:srgbClr val="0194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02" name="Freeform: Shape 701">
                  <a:extLst>
                    <a:ext uri="{FF2B5EF4-FFF2-40B4-BE49-F238E27FC236}">
                      <a16:creationId xmlns:a16="http://schemas.microsoft.com/office/drawing/2014/main" id="{175E86FA-96B4-2245-2645-5FBF466F1980}"/>
                    </a:ext>
                  </a:extLst>
                </p:cNvPr>
                <p:cNvSpPr/>
                <p:nvPr/>
              </p:nvSpPr>
              <p:spPr>
                <a:xfrm>
                  <a:off x="5811288" y="3330597"/>
                  <a:ext cx="37039" cy="38031"/>
                </a:xfrm>
                <a:custGeom>
                  <a:avLst/>
                  <a:gdLst>
                    <a:gd name="connsiteX0" fmla="*/ 24708 w 37039"/>
                    <a:gd name="connsiteY0" fmla="*/ 0 h 38031"/>
                    <a:gd name="connsiteX1" fmla="*/ 22946 w 37039"/>
                    <a:gd name="connsiteY1" fmla="*/ 23508 h 38031"/>
                    <a:gd name="connsiteX2" fmla="*/ 0 w 37039"/>
                    <a:gd name="connsiteY2" fmla="*/ 19117 h 38031"/>
                    <a:gd name="connsiteX3" fmla="*/ 33890 w 37039"/>
                    <a:gd name="connsiteY3" fmla="*/ 37386 h 38031"/>
                    <a:gd name="connsiteX4" fmla="*/ 33890 w 37039"/>
                    <a:gd name="connsiteY4" fmla="*/ 37386 h 38031"/>
                    <a:gd name="connsiteX5" fmla="*/ 33890 w 37039"/>
                    <a:gd name="connsiteY5" fmla="*/ 37386 h 38031"/>
                    <a:gd name="connsiteX6" fmla="*/ 24708 w 37039"/>
                    <a:gd name="connsiteY6" fmla="*/ 0 h 38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39" h="38031">
                      <a:moveTo>
                        <a:pt x="24708" y="0"/>
                      </a:moveTo>
                      <a:cubicBezTo>
                        <a:pt x="24708" y="0"/>
                        <a:pt x="17974" y="10954"/>
                        <a:pt x="22946" y="23508"/>
                      </a:cubicBezTo>
                      <a:cubicBezTo>
                        <a:pt x="17602" y="19593"/>
                        <a:pt x="10125" y="16897"/>
                        <a:pt x="0" y="19117"/>
                      </a:cubicBezTo>
                      <a:cubicBezTo>
                        <a:pt x="0" y="19117"/>
                        <a:pt x="6649" y="42139"/>
                        <a:pt x="33890" y="37386"/>
                      </a:cubicBezTo>
                      <a:lnTo>
                        <a:pt x="33890" y="37386"/>
                      </a:lnTo>
                      <a:lnTo>
                        <a:pt x="33890" y="37386"/>
                      </a:lnTo>
                      <a:cubicBezTo>
                        <a:pt x="33880" y="37395"/>
                        <a:pt x="45301" y="14697"/>
                        <a:pt x="24708" y="0"/>
                      </a:cubicBezTo>
                      <a:close/>
                    </a:path>
                  </a:pathLst>
                </a:custGeom>
                <a:solidFill>
                  <a:srgbClr val="4BBC6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510" name="Graphic 3">
                <a:extLst>
                  <a:ext uri="{FF2B5EF4-FFF2-40B4-BE49-F238E27FC236}">
                    <a16:creationId xmlns:a16="http://schemas.microsoft.com/office/drawing/2014/main" id="{E9F95310-8E02-0CD3-C028-87BDE309BDB9}"/>
                  </a:ext>
                </a:extLst>
              </p:cNvPr>
              <p:cNvGrpSpPr/>
              <p:nvPr/>
            </p:nvGrpSpPr>
            <p:grpSpPr>
              <a:xfrm>
                <a:off x="4382995" y="3242348"/>
                <a:ext cx="560136" cy="228666"/>
                <a:chOff x="4382995" y="3242348"/>
                <a:chExt cx="560136" cy="228666"/>
              </a:xfrm>
            </p:grpSpPr>
            <p:sp>
              <p:nvSpPr>
                <p:cNvPr id="683" name="Freeform: Shape 682">
                  <a:extLst>
                    <a:ext uri="{FF2B5EF4-FFF2-40B4-BE49-F238E27FC236}">
                      <a16:creationId xmlns:a16="http://schemas.microsoft.com/office/drawing/2014/main" id="{06542D86-F30F-74A0-0386-05F9FFAD90B2}"/>
                    </a:ext>
                  </a:extLst>
                </p:cNvPr>
                <p:cNvSpPr/>
                <p:nvPr/>
              </p:nvSpPr>
              <p:spPr>
                <a:xfrm>
                  <a:off x="4382995" y="3242348"/>
                  <a:ext cx="488146" cy="228657"/>
                </a:xfrm>
                <a:custGeom>
                  <a:avLst/>
                  <a:gdLst>
                    <a:gd name="connsiteX0" fmla="*/ 393640 w 488146"/>
                    <a:gd name="connsiteY0" fmla="*/ 110719 h 228657"/>
                    <a:gd name="connsiteX1" fmla="*/ 373732 w 488146"/>
                    <a:gd name="connsiteY1" fmla="*/ 112852 h 228657"/>
                    <a:gd name="connsiteX2" fmla="*/ 342738 w 488146"/>
                    <a:gd name="connsiteY2" fmla="*/ 62312 h 228657"/>
                    <a:gd name="connsiteX3" fmla="*/ 255241 w 488146"/>
                    <a:gd name="connsiteY3" fmla="*/ 26203 h 228657"/>
                    <a:gd name="connsiteX4" fmla="*/ 201054 w 488146"/>
                    <a:gd name="connsiteY4" fmla="*/ 38757 h 228657"/>
                    <a:gd name="connsiteX5" fmla="*/ 183280 w 488146"/>
                    <a:gd name="connsiteY5" fmla="*/ 0 h 228657"/>
                    <a:gd name="connsiteX6" fmla="*/ 174565 w 488146"/>
                    <a:gd name="connsiteY6" fmla="*/ 52987 h 228657"/>
                    <a:gd name="connsiteX7" fmla="*/ 123711 w 488146"/>
                    <a:gd name="connsiteY7" fmla="*/ 47244 h 228657"/>
                    <a:gd name="connsiteX8" fmla="*/ 156201 w 488146"/>
                    <a:gd name="connsiteY8" fmla="*/ 75705 h 228657"/>
                    <a:gd name="connsiteX9" fmla="*/ 145237 w 488146"/>
                    <a:gd name="connsiteY9" fmla="*/ 93278 h 228657"/>
                    <a:gd name="connsiteX10" fmla="*/ 137427 w 488146"/>
                    <a:gd name="connsiteY10" fmla="*/ 91802 h 228657"/>
                    <a:gd name="connsiteX11" fmla="*/ 115033 w 488146"/>
                    <a:gd name="connsiteY11" fmla="*/ 113024 h 228657"/>
                    <a:gd name="connsiteX12" fmla="*/ 94507 w 488146"/>
                    <a:gd name="connsiteY12" fmla="*/ 110719 h 228657"/>
                    <a:gd name="connsiteX13" fmla="*/ 12668 w 488146"/>
                    <a:gd name="connsiteY13" fmla="*/ 158029 h 228657"/>
                    <a:gd name="connsiteX14" fmla="*/ 0 w 488146"/>
                    <a:gd name="connsiteY14" fmla="*/ 205216 h 228657"/>
                    <a:gd name="connsiteX15" fmla="*/ 3105 w 488146"/>
                    <a:gd name="connsiteY15" fmla="*/ 228657 h 228657"/>
                    <a:gd name="connsiteX16" fmla="*/ 485099 w 488146"/>
                    <a:gd name="connsiteY16" fmla="*/ 228657 h 228657"/>
                    <a:gd name="connsiteX17" fmla="*/ 488147 w 488146"/>
                    <a:gd name="connsiteY17" fmla="*/ 205216 h 228657"/>
                    <a:gd name="connsiteX18" fmla="*/ 393640 w 488146"/>
                    <a:gd name="connsiteY18" fmla="*/ 110719 h 228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88146" h="228657">
                      <a:moveTo>
                        <a:pt x="393640" y="110719"/>
                      </a:moveTo>
                      <a:cubicBezTo>
                        <a:pt x="386820" y="110719"/>
                        <a:pt x="380124" y="111452"/>
                        <a:pt x="373732" y="112852"/>
                      </a:cubicBezTo>
                      <a:cubicBezTo>
                        <a:pt x="367579" y="93488"/>
                        <a:pt x="356807" y="76257"/>
                        <a:pt x="342738" y="62312"/>
                      </a:cubicBezTo>
                      <a:cubicBezTo>
                        <a:pt x="320335" y="39967"/>
                        <a:pt x="289398" y="26203"/>
                        <a:pt x="255241" y="26203"/>
                      </a:cubicBezTo>
                      <a:cubicBezTo>
                        <a:pt x="235782" y="26203"/>
                        <a:pt x="217437" y="30775"/>
                        <a:pt x="201054" y="38757"/>
                      </a:cubicBezTo>
                      <a:cubicBezTo>
                        <a:pt x="201244" y="26394"/>
                        <a:pt x="197120" y="12544"/>
                        <a:pt x="183280" y="0"/>
                      </a:cubicBezTo>
                      <a:cubicBezTo>
                        <a:pt x="183280" y="0"/>
                        <a:pt x="163220" y="23603"/>
                        <a:pt x="174565" y="52987"/>
                      </a:cubicBezTo>
                      <a:cubicBezTo>
                        <a:pt x="162735" y="44329"/>
                        <a:pt x="145666" y="38252"/>
                        <a:pt x="123711" y="47244"/>
                      </a:cubicBezTo>
                      <a:cubicBezTo>
                        <a:pt x="123711" y="47244"/>
                        <a:pt x="133236" y="68447"/>
                        <a:pt x="156201" y="75705"/>
                      </a:cubicBezTo>
                      <a:cubicBezTo>
                        <a:pt x="152048" y="81210"/>
                        <a:pt x="148447" y="87125"/>
                        <a:pt x="145237" y="93278"/>
                      </a:cubicBezTo>
                      <a:cubicBezTo>
                        <a:pt x="142799" y="92373"/>
                        <a:pt x="140189" y="91802"/>
                        <a:pt x="137427" y="91802"/>
                      </a:cubicBezTo>
                      <a:cubicBezTo>
                        <a:pt x="125435" y="91802"/>
                        <a:pt x="115719" y="101203"/>
                        <a:pt x="115033" y="113024"/>
                      </a:cubicBezTo>
                      <a:cubicBezTo>
                        <a:pt x="108433" y="111538"/>
                        <a:pt x="101575" y="110719"/>
                        <a:pt x="94507" y="110719"/>
                      </a:cubicBezTo>
                      <a:cubicBezTo>
                        <a:pt x="59493" y="110719"/>
                        <a:pt x="28994" y="129711"/>
                        <a:pt x="12668" y="158029"/>
                      </a:cubicBezTo>
                      <a:cubicBezTo>
                        <a:pt x="4629" y="171917"/>
                        <a:pt x="0" y="188052"/>
                        <a:pt x="0" y="205216"/>
                      </a:cubicBezTo>
                      <a:cubicBezTo>
                        <a:pt x="0" y="213312"/>
                        <a:pt x="1153" y="221170"/>
                        <a:pt x="3105" y="228657"/>
                      </a:cubicBezTo>
                      <a:lnTo>
                        <a:pt x="485099" y="228657"/>
                      </a:lnTo>
                      <a:cubicBezTo>
                        <a:pt x="486985" y="221170"/>
                        <a:pt x="488147" y="213312"/>
                        <a:pt x="488147" y="205216"/>
                      </a:cubicBezTo>
                      <a:cubicBezTo>
                        <a:pt x="488137" y="153038"/>
                        <a:pt x="445818" y="110719"/>
                        <a:pt x="393640" y="110719"/>
                      </a:cubicBezTo>
                      <a:close/>
                    </a:path>
                  </a:pathLst>
                </a:custGeom>
                <a:solidFill>
                  <a:srgbClr val="0194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84" name="Freeform: Shape 683">
                  <a:extLst>
                    <a:ext uri="{FF2B5EF4-FFF2-40B4-BE49-F238E27FC236}">
                      <a16:creationId xmlns:a16="http://schemas.microsoft.com/office/drawing/2014/main" id="{614D134D-3204-5F22-A8F1-DDBA8714BFC4}"/>
                    </a:ext>
                  </a:extLst>
                </p:cNvPr>
                <p:cNvSpPr/>
                <p:nvPr/>
              </p:nvSpPr>
              <p:spPr>
                <a:xfrm>
                  <a:off x="4551521" y="3308575"/>
                  <a:ext cx="391610" cy="162439"/>
                </a:xfrm>
                <a:custGeom>
                  <a:avLst/>
                  <a:gdLst>
                    <a:gd name="connsiteX0" fmla="*/ 391611 w 391610"/>
                    <a:gd name="connsiteY0" fmla="*/ 143628 h 162439"/>
                    <a:gd name="connsiteX1" fmla="*/ 389163 w 391610"/>
                    <a:gd name="connsiteY1" fmla="*/ 162439 h 162439"/>
                    <a:gd name="connsiteX2" fmla="*/ 2496 w 391610"/>
                    <a:gd name="connsiteY2" fmla="*/ 162439 h 162439"/>
                    <a:gd name="connsiteX3" fmla="*/ 0 w 391610"/>
                    <a:gd name="connsiteY3" fmla="*/ 143628 h 162439"/>
                    <a:gd name="connsiteX4" fmla="*/ 10163 w 391610"/>
                    <a:gd name="connsiteY4" fmla="*/ 105766 h 162439"/>
                    <a:gd name="connsiteX5" fmla="*/ 75819 w 391610"/>
                    <a:gd name="connsiteY5" fmla="*/ 67809 h 162439"/>
                    <a:gd name="connsiteX6" fmla="*/ 108252 w 391610"/>
                    <a:gd name="connsiteY6" fmla="*/ 75133 h 162439"/>
                    <a:gd name="connsiteX7" fmla="*/ 204778 w 391610"/>
                    <a:gd name="connsiteY7" fmla="*/ 0 h 162439"/>
                    <a:gd name="connsiteX8" fmla="*/ 274968 w 391610"/>
                    <a:gd name="connsiteY8" fmla="*/ 28966 h 162439"/>
                    <a:gd name="connsiteX9" fmla="*/ 299828 w 391610"/>
                    <a:gd name="connsiteY9" fmla="*/ 69513 h 162439"/>
                    <a:gd name="connsiteX10" fmla="*/ 315801 w 391610"/>
                    <a:gd name="connsiteY10" fmla="*/ 67799 h 162439"/>
                    <a:gd name="connsiteX11" fmla="*/ 391611 w 391610"/>
                    <a:gd name="connsiteY11" fmla="*/ 143628 h 162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1610" h="162439">
                      <a:moveTo>
                        <a:pt x="391611" y="143628"/>
                      </a:moveTo>
                      <a:cubicBezTo>
                        <a:pt x="391611" y="150124"/>
                        <a:pt x="390677" y="156429"/>
                        <a:pt x="389163" y="162439"/>
                      </a:cubicBezTo>
                      <a:lnTo>
                        <a:pt x="2496" y="162439"/>
                      </a:lnTo>
                      <a:cubicBezTo>
                        <a:pt x="933" y="156429"/>
                        <a:pt x="0" y="150133"/>
                        <a:pt x="0" y="143628"/>
                      </a:cubicBezTo>
                      <a:cubicBezTo>
                        <a:pt x="0" y="129854"/>
                        <a:pt x="3715" y="116910"/>
                        <a:pt x="10163" y="105766"/>
                      </a:cubicBezTo>
                      <a:cubicBezTo>
                        <a:pt x="23251" y="83049"/>
                        <a:pt x="47730" y="67809"/>
                        <a:pt x="75819" y="67809"/>
                      </a:cubicBezTo>
                      <a:cubicBezTo>
                        <a:pt x="87449" y="67809"/>
                        <a:pt x="98384" y="70495"/>
                        <a:pt x="108252" y="75133"/>
                      </a:cubicBezTo>
                      <a:cubicBezTo>
                        <a:pt x="119196" y="32004"/>
                        <a:pt x="158220" y="0"/>
                        <a:pt x="204778" y="0"/>
                      </a:cubicBezTo>
                      <a:cubicBezTo>
                        <a:pt x="232181" y="0"/>
                        <a:pt x="256994" y="11040"/>
                        <a:pt x="274968" y="28966"/>
                      </a:cubicBezTo>
                      <a:cubicBezTo>
                        <a:pt x="286255" y="40148"/>
                        <a:pt x="294894" y="53978"/>
                        <a:pt x="299828" y="69513"/>
                      </a:cubicBezTo>
                      <a:cubicBezTo>
                        <a:pt x="304962" y="68390"/>
                        <a:pt x="310334" y="67799"/>
                        <a:pt x="315801" y="67799"/>
                      </a:cubicBezTo>
                      <a:cubicBezTo>
                        <a:pt x="357664" y="67809"/>
                        <a:pt x="391611" y="101756"/>
                        <a:pt x="391611" y="143628"/>
                      </a:cubicBezTo>
                      <a:close/>
                    </a:path>
                  </a:pathLst>
                </a:custGeom>
                <a:solidFill>
                  <a:srgbClr val="0067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85" name="Freeform: Shape 684">
                  <a:extLst>
                    <a:ext uri="{FF2B5EF4-FFF2-40B4-BE49-F238E27FC236}">
                      <a16:creationId xmlns:a16="http://schemas.microsoft.com/office/drawing/2014/main" id="{C0EC5510-28AA-3658-825C-C415E7B96A20}"/>
                    </a:ext>
                  </a:extLst>
                </p:cNvPr>
                <p:cNvSpPr/>
                <p:nvPr/>
              </p:nvSpPr>
              <p:spPr>
                <a:xfrm>
                  <a:off x="4472854" y="3368630"/>
                  <a:ext cx="246821" cy="102374"/>
                </a:xfrm>
                <a:custGeom>
                  <a:avLst/>
                  <a:gdLst>
                    <a:gd name="connsiteX0" fmla="*/ 246821 w 246821"/>
                    <a:gd name="connsiteY0" fmla="*/ 90516 h 102374"/>
                    <a:gd name="connsiteX1" fmla="*/ 245278 w 246821"/>
                    <a:gd name="connsiteY1" fmla="*/ 102375 h 102374"/>
                    <a:gd name="connsiteX2" fmla="*/ 1572 w 246821"/>
                    <a:gd name="connsiteY2" fmla="*/ 102375 h 102374"/>
                    <a:gd name="connsiteX3" fmla="*/ 0 w 246821"/>
                    <a:gd name="connsiteY3" fmla="*/ 90516 h 102374"/>
                    <a:gd name="connsiteX4" fmla="*/ 6401 w 246821"/>
                    <a:gd name="connsiteY4" fmla="*/ 66656 h 102374"/>
                    <a:gd name="connsiteX5" fmla="*/ 47777 w 246821"/>
                    <a:gd name="connsiteY5" fmla="*/ 42729 h 102374"/>
                    <a:gd name="connsiteX6" fmla="*/ 68218 w 246821"/>
                    <a:gd name="connsiteY6" fmla="*/ 47349 h 102374"/>
                    <a:gd name="connsiteX7" fmla="*/ 129054 w 246821"/>
                    <a:gd name="connsiteY7" fmla="*/ 0 h 102374"/>
                    <a:gd name="connsiteX8" fmla="*/ 173298 w 246821"/>
                    <a:gd name="connsiteY8" fmla="*/ 18259 h 102374"/>
                    <a:gd name="connsiteX9" fmla="*/ 188966 w 246821"/>
                    <a:gd name="connsiteY9" fmla="*/ 43815 h 102374"/>
                    <a:gd name="connsiteX10" fmla="*/ 199034 w 246821"/>
                    <a:gd name="connsiteY10" fmla="*/ 42739 h 102374"/>
                    <a:gd name="connsiteX11" fmla="*/ 246821 w 246821"/>
                    <a:gd name="connsiteY11" fmla="*/ 90516 h 10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6821" h="102374">
                      <a:moveTo>
                        <a:pt x="246821" y="90516"/>
                      </a:moveTo>
                      <a:cubicBezTo>
                        <a:pt x="246821" y="94612"/>
                        <a:pt x="246240" y="98584"/>
                        <a:pt x="245278" y="102375"/>
                      </a:cubicBezTo>
                      <a:lnTo>
                        <a:pt x="1572" y="102375"/>
                      </a:lnTo>
                      <a:cubicBezTo>
                        <a:pt x="581" y="98584"/>
                        <a:pt x="0" y="94612"/>
                        <a:pt x="0" y="90516"/>
                      </a:cubicBezTo>
                      <a:cubicBezTo>
                        <a:pt x="0" y="81839"/>
                        <a:pt x="2343" y="73676"/>
                        <a:pt x="6401" y="66656"/>
                      </a:cubicBezTo>
                      <a:cubicBezTo>
                        <a:pt x="14649" y="52340"/>
                        <a:pt x="30080" y="42729"/>
                        <a:pt x="47777" y="42729"/>
                      </a:cubicBezTo>
                      <a:cubicBezTo>
                        <a:pt x="55102" y="42729"/>
                        <a:pt x="61998" y="44425"/>
                        <a:pt x="68218" y="47349"/>
                      </a:cubicBezTo>
                      <a:cubicBezTo>
                        <a:pt x="75114" y="20164"/>
                        <a:pt x="99717" y="0"/>
                        <a:pt x="129054" y="0"/>
                      </a:cubicBezTo>
                      <a:cubicBezTo>
                        <a:pt x="146323" y="0"/>
                        <a:pt x="161963" y="6953"/>
                        <a:pt x="173298" y="18259"/>
                      </a:cubicBezTo>
                      <a:cubicBezTo>
                        <a:pt x="180413" y="25308"/>
                        <a:pt x="185861" y="34023"/>
                        <a:pt x="188966" y="43815"/>
                      </a:cubicBezTo>
                      <a:cubicBezTo>
                        <a:pt x="192205" y="43110"/>
                        <a:pt x="195586" y="42739"/>
                        <a:pt x="199034" y="42739"/>
                      </a:cubicBezTo>
                      <a:cubicBezTo>
                        <a:pt x="225428" y="42739"/>
                        <a:pt x="246821" y="64132"/>
                        <a:pt x="246821" y="90516"/>
                      </a:cubicBezTo>
                      <a:close/>
                    </a:path>
                  </a:pathLst>
                </a:custGeom>
                <a:solidFill>
                  <a:srgbClr val="4BBC6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86" name="Freeform: Shape 685">
                  <a:extLst>
                    <a:ext uri="{FF2B5EF4-FFF2-40B4-BE49-F238E27FC236}">
                      <a16:creationId xmlns:a16="http://schemas.microsoft.com/office/drawing/2014/main" id="{79CE6685-AF21-6E2F-FA5F-98BD8A73DD6B}"/>
                    </a:ext>
                  </a:extLst>
                </p:cNvPr>
                <p:cNvSpPr/>
                <p:nvPr/>
              </p:nvSpPr>
              <p:spPr>
                <a:xfrm>
                  <a:off x="4425848" y="3372678"/>
                  <a:ext cx="53024" cy="57207"/>
                </a:xfrm>
                <a:custGeom>
                  <a:avLst/>
                  <a:gdLst>
                    <a:gd name="connsiteX0" fmla="*/ 43215 w 53024"/>
                    <a:gd name="connsiteY0" fmla="*/ 0 h 57207"/>
                    <a:gd name="connsiteX1" fmla="*/ 30985 w 53024"/>
                    <a:gd name="connsiteY1" fmla="*/ 32861 h 57207"/>
                    <a:gd name="connsiteX2" fmla="*/ 0 w 53024"/>
                    <a:gd name="connsiteY2" fmla="*/ 17116 h 57207"/>
                    <a:gd name="connsiteX3" fmla="*/ 40881 w 53024"/>
                    <a:gd name="connsiteY3" fmla="*/ 57207 h 57207"/>
                    <a:gd name="connsiteX4" fmla="*/ 40881 w 53024"/>
                    <a:gd name="connsiteY4" fmla="*/ 57207 h 57207"/>
                    <a:gd name="connsiteX5" fmla="*/ 40881 w 53024"/>
                    <a:gd name="connsiteY5" fmla="*/ 57207 h 57207"/>
                    <a:gd name="connsiteX6" fmla="*/ 43215 w 53024"/>
                    <a:gd name="connsiteY6" fmla="*/ 0 h 57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024" h="57207">
                      <a:moveTo>
                        <a:pt x="43215" y="0"/>
                      </a:moveTo>
                      <a:cubicBezTo>
                        <a:pt x="43215" y="0"/>
                        <a:pt x="29070" y="12878"/>
                        <a:pt x="30985" y="32861"/>
                      </a:cubicBezTo>
                      <a:cubicBezTo>
                        <a:pt x="24965" y="25051"/>
                        <a:pt x="15383" y="18126"/>
                        <a:pt x="0" y="17116"/>
                      </a:cubicBezTo>
                      <a:cubicBezTo>
                        <a:pt x="0" y="17116"/>
                        <a:pt x="0" y="52759"/>
                        <a:pt x="40881" y="57207"/>
                      </a:cubicBezTo>
                      <a:lnTo>
                        <a:pt x="40881" y="57207"/>
                      </a:lnTo>
                      <a:lnTo>
                        <a:pt x="40881" y="57207"/>
                      </a:lnTo>
                      <a:cubicBezTo>
                        <a:pt x="40891" y="57207"/>
                        <a:pt x="66570" y="29499"/>
                        <a:pt x="43215" y="0"/>
                      </a:cubicBezTo>
                      <a:close/>
                    </a:path>
                  </a:pathLst>
                </a:custGeom>
                <a:solidFill>
                  <a:srgbClr val="4BBC6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87" name="Freeform: Shape 686">
                  <a:extLst>
                    <a:ext uri="{FF2B5EF4-FFF2-40B4-BE49-F238E27FC236}">
                      <a16:creationId xmlns:a16="http://schemas.microsoft.com/office/drawing/2014/main" id="{90ED61BA-D8CA-A2C2-DC61-198AACF43FA2}"/>
                    </a:ext>
                  </a:extLst>
                </p:cNvPr>
                <p:cNvSpPr/>
                <p:nvPr/>
              </p:nvSpPr>
              <p:spPr>
                <a:xfrm>
                  <a:off x="4634390" y="3248186"/>
                  <a:ext cx="34267" cy="35890"/>
                </a:xfrm>
                <a:custGeom>
                  <a:avLst/>
                  <a:gdLst>
                    <a:gd name="connsiteX0" fmla="*/ 33240 w 34267"/>
                    <a:gd name="connsiteY0" fmla="*/ 1476 h 35890"/>
                    <a:gd name="connsiteX1" fmla="*/ 16648 w 34267"/>
                    <a:gd name="connsiteY1" fmla="*/ 18221 h 35890"/>
                    <a:gd name="connsiteX2" fmla="*/ 2027 w 34267"/>
                    <a:gd name="connsiteY2" fmla="*/ 0 h 35890"/>
                    <a:gd name="connsiteX3" fmla="*/ 15971 w 34267"/>
                    <a:gd name="connsiteY3" fmla="*/ 35890 h 35890"/>
                    <a:gd name="connsiteX4" fmla="*/ 15971 w 34267"/>
                    <a:gd name="connsiteY4" fmla="*/ 35890 h 35890"/>
                    <a:gd name="connsiteX5" fmla="*/ 15971 w 34267"/>
                    <a:gd name="connsiteY5" fmla="*/ 35890 h 35890"/>
                    <a:gd name="connsiteX6" fmla="*/ 33240 w 34267"/>
                    <a:gd name="connsiteY6" fmla="*/ 1476 h 35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267" h="35890">
                      <a:moveTo>
                        <a:pt x="33240" y="1476"/>
                      </a:moveTo>
                      <a:cubicBezTo>
                        <a:pt x="33240" y="1476"/>
                        <a:pt x="21010" y="5448"/>
                        <a:pt x="16648" y="18221"/>
                      </a:cubicBezTo>
                      <a:cubicBezTo>
                        <a:pt x="15124" y="11773"/>
                        <a:pt x="11171" y="4877"/>
                        <a:pt x="2027" y="0"/>
                      </a:cubicBezTo>
                      <a:cubicBezTo>
                        <a:pt x="2027" y="0"/>
                        <a:pt x="-7841" y="21841"/>
                        <a:pt x="15971" y="35890"/>
                      </a:cubicBezTo>
                      <a:lnTo>
                        <a:pt x="15971" y="35890"/>
                      </a:lnTo>
                      <a:lnTo>
                        <a:pt x="15971" y="35890"/>
                      </a:lnTo>
                      <a:cubicBezTo>
                        <a:pt x="15971" y="35881"/>
                        <a:pt x="39384" y="26013"/>
                        <a:pt x="33240" y="1476"/>
                      </a:cubicBezTo>
                      <a:close/>
                    </a:path>
                  </a:pathLst>
                </a:custGeom>
                <a:solidFill>
                  <a:srgbClr val="4BBC6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88" name="Freeform: Shape 687">
                  <a:extLst>
                    <a:ext uri="{FF2B5EF4-FFF2-40B4-BE49-F238E27FC236}">
                      <a16:creationId xmlns:a16="http://schemas.microsoft.com/office/drawing/2014/main" id="{49FB56B9-B51E-8012-22B1-C494146F43E7}"/>
                    </a:ext>
                  </a:extLst>
                </p:cNvPr>
                <p:cNvSpPr/>
                <p:nvPr/>
              </p:nvSpPr>
              <p:spPr>
                <a:xfrm>
                  <a:off x="4801795" y="3300564"/>
                  <a:ext cx="37381" cy="37873"/>
                </a:xfrm>
                <a:custGeom>
                  <a:avLst/>
                  <a:gdLst>
                    <a:gd name="connsiteX0" fmla="*/ 37381 w 37381"/>
                    <a:gd name="connsiteY0" fmla="*/ 19355 h 37873"/>
                    <a:gd name="connsiteX1" fmla="*/ 14140 w 37381"/>
                    <a:gd name="connsiteY1" fmla="*/ 23327 h 37873"/>
                    <a:gd name="connsiteX2" fmla="*/ 12854 w 37381"/>
                    <a:gd name="connsiteY2" fmla="*/ 0 h 37873"/>
                    <a:gd name="connsiteX3" fmla="*/ 3320 w 37381"/>
                    <a:gd name="connsiteY3" fmla="*/ 37300 h 37873"/>
                    <a:gd name="connsiteX4" fmla="*/ 3320 w 37381"/>
                    <a:gd name="connsiteY4" fmla="*/ 37300 h 37873"/>
                    <a:gd name="connsiteX5" fmla="*/ 3320 w 37381"/>
                    <a:gd name="connsiteY5" fmla="*/ 37300 h 37873"/>
                    <a:gd name="connsiteX6" fmla="*/ 37381 w 37381"/>
                    <a:gd name="connsiteY6" fmla="*/ 19355 h 3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381" h="37873">
                      <a:moveTo>
                        <a:pt x="37381" y="19355"/>
                      </a:moveTo>
                      <a:cubicBezTo>
                        <a:pt x="37381" y="19355"/>
                        <a:pt x="25123" y="15469"/>
                        <a:pt x="14140" y="23327"/>
                      </a:cubicBezTo>
                      <a:cubicBezTo>
                        <a:pt x="16655" y="17193"/>
                        <a:pt x="17455" y="9287"/>
                        <a:pt x="12854" y="0"/>
                      </a:cubicBezTo>
                      <a:cubicBezTo>
                        <a:pt x="12854" y="0"/>
                        <a:pt x="-7882" y="12020"/>
                        <a:pt x="3320" y="37300"/>
                      </a:cubicBezTo>
                      <a:lnTo>
                        <a:pt x="3320" y="37300"/>
                      </a:lnTo>
                      <a:lnTo>
                        <a:pt x="3320" y="37300"/>
                      </a:lnTo>
                      <a:cubicBezTo>
                        <a:pt x="3310" y="37290"/>
                        <a:pt x="28094" y="42882"/>
                        <a:pt x="37381" y="19355"/>
                      </a:cubicBezTo>
                      <a:close/>
                    </a:path>
                  </a:pathLst>
                </a:custGeom>
                <a:solidFill>
                  <a:srgbClr val="0194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89" name="Freeform: Shape 688">
                  <a:extLst>
                    <a:ext uri="{FF2B5EF4-FFF2-40B4-BE49-F238E27FC236}">
                      <a16:creationId xmlns:a16="http://schemas.microsoft.com/office/drawing/2014/main" id="{F5236440-2653-C776-DFDE-C8AFF1B7C4D6}"/>
                    </a:ext>
                  </a:extLst>
                </p:cNvPr>
                <p:cNvSpPr/>
                <p:nvPr/>
              </p:nvSpPr>
              <p:spPr>
                <a:xfrm>
                  <a:off x="4721952" y="3349399"/>
                  <a:ext cx="35642" cy="38471"/>
                </a:xfrm>
                <a:custGeom>
                  <a:avLst/>
                  <a:gdLst>
                    <a:gd name="connsiteX0" fmla="*/ 29051 w 35642"/>
                    <a:gd name="connsiteY0" fmla="*/ 0 h 38471"/>
                    <a:gd name="connsiteX1" fmla="*/ 20822 w 35642"/>
                    <a:gd name="connsiteY1" fmla="*/ 22098 h 38471"/>
                    <a:gd name="connsiteX2" fmla="*/ 0 w 35642"/>
                    <a:gd name="connsiteY2" fmla="*/ 11506 h 38471"/>
                    <a:gd name="connsiteX3" fmla="*/ 27480 w 35642"/>
                    <a:gd name="connsiteY3" fmla="*/ 38471 h 38471"/>
                    <a:gd name="connsiteX4" fmla="*/ 27480 w 35642"/>
                    <a:gd name="connsiteY4" fmla="*/ 38471 h 38471"/>
                    <a:gd name="connsiteX5" fmla="*/ 27480 w 35642"/>
                    <a:gd name="connsiteY5" fmla="*/ 38471 h 38471"/>
                    <a:gd name="connsiteX6" fmla="*/ 29051 w 35642"/>
                    <a:gd name="connsiteY6" fmla="*/ 0 h 38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642" h="38471">
                      <a:moveTo>
                        <a:pt x="29051" y="0"/>
                      </a:moveTo>
                      <a:cubicBezTo>
                        <a:pt x="29051" y="0"/>
                        <a:pt x="19536" y="8658"/>
                        <a:pt x="20822" y="22098"/>
                      </a:cubicBezTo>
                      <a:cubicBezTo>
                        <a:pt x="16774" y="16850"/>
                        <a:pt x="10335" y="12192"/>
                        <a:pt x="0" y="11506"/>
                      </a:cubicBezTo>
                      <a:cubicBezTo>
                        <a:pt x="0" y="11506"/>
                        <a:pt x="-10" y="35471"/>
                        <a:pt x="27480" y="38471"/>
                      </a:cubicBezTo>
                      <a:lnTo>
                        <a:pt x="27480" y="38471"/>
                      </a:lnTo>
                      <a:lnTo>
                        <a:pt x="27480" y="38471"/>
                      </a:lnTo>
                      <a:cubicBezTo>
                        <a:pt x="27480" y="38471"/>
                        <a:pt x="44749" y="19841"/>
                        <a:pt x="29051" y="0"/>
                      </a:cubicBezTo>
                      <a:close/>
                    </a:path>
                  </a:pathLst>
                </a:custGeom>
                <a:solidFill>
                  <a:srgbClr val="0194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90" name="Freeform: Shape 689">
                  <a:extLst>
                    <a:ext uri="{FF2B5EF4-FFF2-40B4-BE49-F238E27FC236}">
                      <a16:creationId xmlns:a16="http://schemas.microsoft.com/office/drawing/2014/main" id="{DE97D10F-4D96-C2F5-7B8B-AC47360B3546}"/>
                    </a:ext>
                  </a:extLst>
                </p:cNvPr>
                <p:cNvSpPr/>
                <p:nvPr/>
              </p:nvSpPr>
              <p:spPr>
                <a:xfrm>
                  <a:off x="4678525" y="3386213"/>
                  <a:ext cx="35472" cy="38300"/>
                </a:xfrm>
                <a:custGeom>
                  <a:avLst/>
                  <a:gdLst>
                    <a:gd name="connsiteX0" fmla="*/ 35473 w 35472"/>
                    <a:gd name="connsiteY0" fmla="*/ 9706 h 38300"/>
                    <a:gd name="connsiteX1" fmla="*/ 15032 w 35472"/>
                    <a:gd name="connsiteY1" fmla="*/ 21450 h 38300"/>
                    <a:gd name="connsiteX2" fmla="*/ 5774 w 35472"/>
                    <a:gd name="connsiteY2" fmla="*/ 0 h 38300"/>
                    <a:gd name="connsiteX3" fmla="*/ 9698 w 35472"/>
                    <a:gd name="connsiteY3" fmla="*/ 38300 h 38300"/>
                    <a:gd name="connsiteX4" fmla="*/ 9698 w 35472"/>
                    <a:gd name="connsiteY4" fmla="*/ 38300 h 38300"/>
                    <a:gd name="connsiteX5" fmla="*/ 9698 w 35472"/>
                    <a:gd name="connsiteY5" fmla="*/ 38300 h 38300"/>
                    <a:gd name="connsiteX6" fmla="*/ 35473 w 35472"/>
                    <a:gd name="connsiteY6" fmla="*/ 9706 h 3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472" h="38300">
                      <a:moveTo>
                        <a:pt x="35473" y="9706"/>
                      </a:moveTo>
                      <a:cubicBezTo>
                        <a:pt x="35473" y="9706"/>
                        <a:pt x="22624" y="10287"/>
                        <a:pt x="15032" y="21450"/>
                      </a:cubicBezTo>
                      <a:cubicBezTo>
                        <a:pt x="15270" y="14821"/>
                        <a:pt x="13299" y="7125"/>
                        <a:pt x="5774" y="0"/>
                      </a:cubicBezTo>
                      <a:cubicBezTo>
                        <a:pt x="5774" y="0"/>
                        <a:pt x="-9533" y="18440"/>
                        <a:pt x="9698" y="38300"/>
                      </a:cubicBezTo>
                      <a:lnTo>
                        <a:pt x="9698" y="38300"/>
                      </a:lnTo>
                      <a:lnTo>
                        <a:pt x="9698" y="38300"/>
                      </a:lnTo>
                      <a:cubicBezTo>
                        <a:pt x="9689" y="38300"/>
                        <a:pt x="34882" y="34995"/>
                        <a:pt x="35473" y="9706"/>
                      </a:cubicBezTo>
                      <a:close/>
                    </a:path>
                  </a:pathLst>
                </a:custGeom>
                <a:solidFill>
                  <a:srgbClr val="4BBC6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91" name="Freeform: Shape 690">
                  <a:extLst>
                    <a:ext uri="{FF2B5EF4-FFF2-40B4-BE49-F238E27FC236}">
                      <a16:creationId xmlns:a16="http://schemas.microsoft.com/office/drawing/2014/main" id="{B7941A61-CEFE-2CD6-2CCD-21A7E0EF3A8F}"/>
                    </a:ext>
                  </a:extLst>
                </p:cNvPr>
                <p:cNvSpPr/>
                <p:nvPr/>
              </p:nvSpPr>
              <p:spPr>
                <a:xfrm>
                  <a:off x="4858485" y="3363810"/>
                  <a:ext cx="20163" cy="21812"/>
                </a:xfrm>
                <a:custGeom>
                  <a:avLst/>
                  <a:gdLst>
                    <a:gd name="connsiteX0" fmla="*/ 20077 w 20163"/>
                    <a:gd name="connsiteY0" fmla="*/ 3638 h 21812"/>
                    <a:gd name="connsiteX1" fmla="*/ 9066 w 20163"/>
                    <a:gd name="connsiteY1" fmla="*/ 11754 h 21812"/>
                    <a:gd name="connsiteX2" fmla="*/ 2312 w 20163"/>
                    <a:gd name="connsiteY2" fmla="*/ 0 h 21812"/>
                    <a:gd name="connsiteX3" fmla="*/ 7094 w 20163"/>
                    <a:gd name="connsiteY3" fmla="*/ 21812 h 21812"/>
                    <a:gd name="connsiteX4" fmla="*/ 7094 w 20163"/>
                    <a:gd name="connsiteY4" fmla="*/ 21812 h 21812"/>
                    <a:gd name="connsiteX5" fmla="*/ 7094 w 20163"/>
                    <a:gd name="connsiteY5" fmla="*/ 21812 h 21812"/>
                    <a:gd name="connsiteX6" fmla="*/ 20077 w 20163"/>
                    <a:gd name="connsiteY6" fmla="*/ 3638 h 21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163" h="21812">
                      <a:moveTo>
                        <a:pt x="20077" y="3638"/>
                      </a:moveTo>
                      <a:cubicBezTo>
                        <a:pt x="20077" y="3638"/>
                        <a:pt x="12714" y="4820"/>
                        <a:pt x="9066" y="11754"/>
                      </a:cubicBezTo>
                      <a:cubicBezTo>
                        <a:pt x="8770" y="7915"/>
                        <a:pt x="7123" y="3610"/>
                        <a:pt x="2312" y="0"/>
                      </a:cubicBezTo>
                      <a:cubicBezTo>
                        <a:pt x="2312" y="0"/>
                        <a:pt x="-5298" y="11630"/>
                        <a:pt x="7094" y="21812"/>
                      </a:cubicBezTo>
                      <a:lnTo>
                        <a:pt x="7094" y="21812"/>
                      </a:lnTo>
                      <a:lnTo>
                        <a:pt x="7094" y="21812"/>
                      </a:lnTo>
                      <a:cubicBezTo>
                        <a:pt x="7103" y="21822"/>
                        <a:pt x="21400" y="18250"/>
                        <a:pt x="20077" y="3638"/>
                      </a:cubicBezTo>
                      <a:close/>
                    </a:path>
                  </a:pathLst>
                </a:custGeom>
                <a:solidFill>
                  <a:srgbClr val="0194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92" name="Freeform: Shape 691">
                  <a:extLst>
                    <a:ext uri="{FF2B5EF4-FFF2-40B4-BE49-F238E27FC236}">
                      <a16:creationId xmlns:a16="http://schemas.microsoft.com/office/drawing/2014/main" id="{0DD375C1-BEEF-8AF1-D4CC-FDADDDC4B90F}"/>
                    </a:ext>
                  </a:extLst>
                </p:cNvPr>
                <p:cNvSpPr/>
                <p:nvPr/>
              </p:nvSpPr>
              <p:spPr>
                <a:xfrm>
                  <a:off x="4540586" y="3330597"/>
                  <a:ext cx="37043" cy="38031"/>
                </a:xfrm>
                <a:custGeom>
                  <a:avLst/>
                  <a:gdLst>
                    <a:gd name="connsiteX0" fmla="*/ 24708 w 37043"/>
                    <a:gd name="connsiteY0" fmla="*/ 0 h 38031"/>
                    <a:gd name="connsiteX1" fmla="*/ 22946 w 37043"/>
                    <a:gd name="connsiteY1" fmla="*/ 23508 h 38031"/>
                    <a:gd name="connsiteX2" fmla="*/ 0 w 37043"/>
                    <a:gd name="connsiteY2" fmla="*/ 19117 h 38031"/>
                    <a:gd name="connsiteX3" fmla="*/ 33890 w 37043"/>
                    <a:gd name="connsiteY3" fmla="*/ 37386 h 38031"/>
                    <a:gd name="connsiteX4" fmla="*/ 33890 w 37043"/>
                    <a:gd name="connsiteY4" fmla="*/ 37386 h 38031"/>
                    <a:gd name="connsiteX5" fmla="*/ 33890 w 37043"/>
                    <a:gd name="connsiteY5" fmla="*/ 37386 h 38031"/>
                    <a:gd name="connsiteX6" fmla="*/ 24708 w 37043"/>
                    <a:gd name="connsiteY6" fmla="*/ 0 h 38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43" h="38031">
                      <a:moveTo>
                        <a:pt x="24708" y="0"/>
                      </a:moveTo>
                      <a:cubicBezTo>
                        <a:pt x="24708" y="0"/>
                        <a:pt x="17974" y="10954"/>
                        <a:pt x="22946" y="23508"/>
                      </a:cubicBezTo>
                      <a:cubicBezTo>
                        <a:pt x="17602" y="19593"/>
                        <a:pt x="10125" y="16897"/>
                        <a:pt x="0" y="19117"/>
                      </a:cubicBezTo>
                      <a:cubicBezTo>
                        <a:pt x="0" y="19117"/>
                        <a:pt x="6648" y="42139"/>
                        <a:pt x="33890" y="37386"/>
                      </a:cubicBezTo>
                      <a:lnTo>
                        <a:pt x="33890" y="37386"/>
                      </a:lnTo>
                      <a:lnTo>
                        <a:pt x="33890" y="37386"/>
                      </a:lnTo>
                      <a:cubicBezTo>
                        <a:pt x="33890" y="37395"/>
                        <a:pt x="45301" y="14697"/>
                        <a:pt x="24708" y="0"/>
                      </a:cubicBezTo>
                      <a:close/>
                    </a:path>
                  </a:pathLst>
                </a:custGeom>
                <a:solidFill>
                  <a:srgbClr val="4BBC6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511" name="Graphic 3">
                <a:extLst>
                  <a:ext uri="{FF2B5EF4-FFF2-40B4-BE49-F238E27FC236}">
                    <a16:creationId xmlns:a16="http://schemas.microsoft.com/office/drawing/2014/main" id="{B6EF2F89-EEB4-BCE7-A9F8-4C6CB4557480}"/>
                  </a:ext>
                </a:extLst>
              </p:cNvPr>
              <p:cNvGrpSpPr/>
              <p:nvPr/>
            </p:nvGrpSpPr>
            <p:grpSpPr>
              <a:xfrm>
                <a:off x="4570647" y="1370085"/>
                <a:ext cx="2698365" cy="926068"/>
                <a:chOff x="4570647" y="1370085"/>
                <a:chExt cx="2698365" cy="926068"/>
              </a:xfrm>
              <a:solidFill>
                <a:srgbClr val="F6FAF3"/>
              </a:solidFill>
            </p:grpSpPr>
            <p:sp>
              <p:nvSpPr>
                <p:cNvPr id="679" name="Freeform: Shape 678">
                  <a:extLst>
                    <a:ext uri="{FF2B5EF4-FFF2-40B4-BE49-F238E27FC236}">
                      <a16:creationId xmlns:a16="http://schemas.microsoft.com/office/drawing/2014/main" id="{ED107D95-6B78-77AD-CA5D-DC3999034024}"/>
                    </a:ext>
                  </a:extLst>
                </p:cNvPr>
                <p:cNvSpPr/>
                <p:nvPr/>
              </p:nvSpPr>
              <p:spPr>
                <a:xfrm>
                  <a:off x="4570647" y="2066734"/>
                  <a:ext cx="347110" cy="136512"/>
                </a:xfrm>
                <a:custGeom>
                  <a:avLst/>
                  <a:gdLst>
                    <a:gd name="connsiteX0" fmla="*/ 315068 w 347110"/>
                    <a:gd name="connsiteY0" fmla="*/ 112014 h 136512"/>
                    <a:gd name="connsiteX1" fmla="*/ 297952 w 347110"/>
                    <a:gd name="connsiteY1" fmla="*/ 116776 h 136512"/>
                    <a:gd name="connsiteX2" fmla="*/ 267167 w 347110"/>
                    <a:gd name="connsiteY2" fmla="*/ 83534 h 136512"/>
                    <a:gd name="connsiteX3" fmla="*/ 275653 w 347110"/>
                    <a:gd name="connsiteY3" fmla="*/ 54435 h 136512"/>
                    <a:gd name="connsiteX4" fmla="*/ 221218 w 347110"/>
                    <a:gd name="connsiteY4" fmla="*/ 0 h 136512"/>
                    <a:gd name="connsiteX5" fmla="*/ 173879 w 347110"/>
                    <a:gd name="connsiteY5" fmla="*/ 27632 h 136512"/>
                    <a:gd name="connsiteX6" fmla="*/ 125330 w 347110"/>
                    <a:gd name="connsiteY6" fmla="*/ 0 h 136512"/>
                    <a:gd name="connsiteX7" fmla="*/ 68932 w 347110"/>
                    <a:gd name="connsiteY7" fmla="*/ 54473 h 136512"/>
                    <a:gd name="connsiteX8" fmla="*/ 66351 w 347110"/>
                    <a:gd name="connsiteY8" fmla="*/ 54378 h 136512"/>
                    <a:gd name="connsiteX9" fmla="*/ 0 w 347110"/>
                    <a:gd name="connsiteY9" fmla="*/ 120691 h 136512"/>
                    <a:gd name="connsiteX10" fmla="*/ 1924 w 347110"/>
                    <a:gd name="connsiteY10" fmla="*/ 136512 h 136512"/>
                    <a:gd name="connsiteX11" fmla="*/ 347110 w 347110"/>
                    <a:gd name="connsiteY11" fmla="*/ 136512 h 136512"/>
                    <a:gd name="connsiteX12" fmla="*/ 315068 w 347110"/>
                    <a:gd name="connsiteY12" fmla="*/ 112014 h 136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47110" h="136512">
                      <a:moveTo>
                        <a:pt x="315068" y="112014"/>
                      </a:moveTo>
                      <a:cubicBezTo>
                        <a:pt x="308800" y="112014"/>
                        <a:pt x="302962" y="113767"/>
                        <a:pt x="297952" y="116776"/>
                      </a:cubicBezTo>
                      <a:cubicBezTo>
                        <a:pt x="293103" y="101651"/>
                        <a:pt x="281730" y="89544"/>
                        <a:pt x="267167" y="83534"/>
                      </a:cubicBezTo>
                      <a:cubicBezTo>
                        <a:pt x="272510" y="75114"/>
                        <a:pt x="275653" y="65151"/>
                        <a:pt x="275653" y="54435"/>
                      </a:cubicBezTo>
                      <a:cubicBezTo>
                        <a:pt x="275653" y="24374"/>
                        <a:pt x="251279" y="0"/>
                        <a:pt x="221218" y="0"/>
                      </a:cubicBezTo>
                      <a:cubicBezTo>
                        <a:pt x="200911" y="0"/>
                        <a:pt x="183232" y="11144"/>
                        <a:pt x="173879" y="27632"/>
                      </a:cubicBezTo>
                      <a:cubicBezTo>
                        <a:pt x="164021" y="11097"/>
                        <a:pt x="145980" y="0"/>
                        <a:pt x="125330" y="0"/>
                      </a:cubicBezTo>
                      <a:cubicBezTo>
                        <a:pt x="94812" y="0"/>
                        <a:pt x="70009" y="24222"/>
                        <a:pt x="68932" y="54473"/>
                      </a:cubicBezTo>
                      <a:cubicBezTo>
                        <a:pt x="68075" y="54435"/>
                        <a:pt x="67218" y="54378"/>
                        <a:pt x="66351" y="54378"/>
                      </a:cubicBezTo>
                      <a:cubicBezTo>
                        <a:pt x="29708" y="54378"/>
                        <a:pt x="0" y="84058"/>
                        <a:pt x="0" y="120691"/>
                      </a:cubicBezTo>
                      <a:cubicBezTo>
                        <a:pt x="0" y="126149"/>
                        <a:pt x="667" y="131435"/>
                        <a:pt x="1924" y="136512"/>
                      </a:cubicBezTo>
                      <a:lnTo>
                        <a:pt x="347110" y="136512"/>
                      </a:lnTo>
                      <a:cubicBezTo>
                        <a:pt x="343310" y="122377"/>
                        <a:pt x="330365" y="112014"/>
                        <a:pt x="315068" y="112014"/>
                      </a:cubicBezTo>
                      <a:close/>
                    </a:path>
                  </a:pathLst>
                </a:custGeom>
                <a:solidFill>
                  <a:srgbClr val="F6FAF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80" name="Freeform: Shape 679">
                  <a:extLst>
                    <a:ext uri="{FF2B5EF4-FFF2-40B4-BE49-F238E27FC236}">
                      <a16:creationId xmlns:a16="http://schemas.microsoft.com/office/drawing/2014/main" id="{E9225A45-A4D5-1BC3-C910-A44A29D562AC}"/>
                    </a:ext>
                  </a:extLst>
                </p:cNvPr>
                <p:cNvSpPr/>
                <p:nvPr/>
              </p:nvSpPr>
              <p:spPr>
                <a:xfrm>
                  <a:off x="5921016" y="2118902"/>
                  <a:ext cx="585644" cy="177250"/>
                </a:xfrm>
                <a:custGeom>
                  <a:avLst/>
                  <a:gdLst>
                    <a:gd name="connsiteX0" fmla="*/ 585645 w 585644"/>
                    <a:gd name="connsiteY0" fmla="*/ 177251 h 177250"/>
                    <a:gd name="connsiteX1" fmla="*/ 3248 w 585644"/>
                    <a:gd name="connsiteY1" fmla="*/ 177251 h 177250"/>
                    <a:gd name="connsiteX2" fmla="*/ 0 w 585644"/>
                    <a:gd name="connsiteY2" fmla="*/ 150562 h 177250"/>
                    <a:gd name="connsiteX3" fmla="*/ 111947 w 585644"/>
                    <a:gd name="connsiteY3" fmla="*/ 38671 h 177250"/>
                    <a:gd name="connsiteX4" fmla="*/ 172936 w 585644"/>
                    <a:gd name="connsiteY4" fmla="*/ 56798 h 177250"/>
                    <a:gd name="connsiteX5" fmla="*/ 264338 w 585644"/>
                    <a:gd name="connsiteY5" fmla="*/ 16002 h 177250"/>
                    <a:gd name="connsiteX6" fmla="*/ 341148 w 585644"/>
                    <a:gd name="connsiteY6" fmla="*/ 42986 h 177250"/>
                    <a:gd name="connsiteX7" fmla="*/ 395583 w 585644"/>
                    <a:gd name="connsiteY7" fmla="*/ 0 h 177250"/>
                    <a:gd name="connsiteX8" fmla="*/ 451676 w 585644"/>
                    <a:gd name="connsiteY8" fmla="*/ 56093 h 177250"/>
                    <a:gd name="connsiteX9" fmla="*/ 443532 w 585644"/>
                    <a:gd name="connsiteY9" fmla="*/ 85087 h 177250"/>
                    <a:gd name="connsiteX10" fmla="*/ 502691 w 585644"/>
                    <a:gd name="connsiteY10" fmla="*/ 143951 h 177250"/>
                    <a:gd name="connsiteX11" fmla="*/ 531562 w 585644"/>
                    <a:gd name="connsiteY11" fmla="*/ 135922 h 177250"/>
                    <a:gd name="connsiteX12" fmla="*/ 585645 w 585644"/>
                    <a:gd name="connsiteY12" fmla="*/ 177251 h 17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5644" h="177250">
                      <a:moveTo>
                        <a:pt x="585645" y="177251"/>
                      </a:moveTo>
                      <a:lnTo>
                        <a:pt x="3248" y="177251"/>
                      </a:lnTo>
                      <a:cubicBezTo>
                        <a:pt x="1124" y="168688"/>
                        <a:pt x="0" y="159772"/>
                        <a:pt x="0" y="150562"/>
                      </a:cubicBezTo>
                      <a:cubicBezTo>
                        <a:pt x="0" y="88744"/>
                        <a:pt x="50130" y="38671"/>
                        <a:pt x="111947" y="38671"/>
                      </a:cubicBezTo>
                      <a:cubicBezTo>
                        <a:pt x="134445" y="38671"/>
                        <a:pt x="155400" y="45349"/>
                        <a:pt x="172936" y="56798"/>
                      </a:cubicBezTo>
                      <a:cubicBezTo>
                        <a:pt x="195491" y="31823"/>
                        <a:pt x="228019" y="16002"/>
                        <a:pt x="264338" y="16002"/>
                      </a:cubicBezTo>
                      <a:cubicBezTo>
                        <a:pt x="293389" y="16002"/>
                        <a:pt x="320078" y="26156"/>
                        <a:pt x="341148" y="42986"/>
                      </a:cubicBezTo>
                      <a:cubicBezTo>
                        <a:pt x="347053" y="18307"/>
                        <a:pt x="369132" y="0"/>
                        <a:pt x="395583" y="0"/>
                      </a:cubicBezTo>
                      <a:cubicBezTo>
                        <a:pt x="426577" y="0"/>
                        <a:pt x="451676" y="25089"/>
                        <a:pt x="451676" y="56093"/>
                      </a:cubicBezTo>
                      <a:cubicBezTo>
                        <a:pt x="451676" y="66723"/>
                        <a:pt x="448666" y="76638"/>
                        <a:pt x="443532" y="85087"/>
                      </a:cubicBezTo>
                      <a:cubicBezTo>
                        <a:pt x="471573" y="93945"/>
                        <a:pt x="493719" y="115967"/>
                        <a:pt x="502691" y="143951"/>
                      </a:cubicBezTo>
                      <a:cubicBezTo>
                        <a:pt x="511130" y="138875"/>
                        <a:pt x="520998" y="135922"/>
                        <a:pt x="531562" y="135922"/>
                      </a:cubicBezTo>
                      <a:cubicBezTo>
                        <a:pt x="557356" y="135912"/>
                        <a:pt x="579206" y="153391"/>
                        <a:pt x="585645" y="177251"/>
                      </a:cubicBezTo>
                      <a:close/>
                    </a:path>
                  </a:pathLst>
                </a:custGeom>
                <a:solidFill>
                  <a:srgbClr val="F6FAF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/>
                </a:p>
              </p:txBody>
            </p:sp>
            <p:sp>
              <p:nvSpPr>
                <p:cNvPr id="681" name="Freeform: Shape 680">
                  <a:extLst>
                    <a:ext uri="{FF2B5EF4-FFF2-40B4-BE49-F238E27FC236}">
                      <a16:creationId xmlns:a16="http://schemas.microsoft.com/office/drawing/2014/main" id="{D9972613-5FB3-377D-EAD1-B7DBD25D0EC8}"/>
                    </a:ext>
                  </a:extLst>
                </p:cNvPr>
                <p:cNvSpPr/>
                <p:nvPr/>
              </p:nvSpPr>
              <p:spPr>
                <a:xfrm>
                  <a:off x="5534901" y="1370085"/>
                  <a:ext cx="483574" cy="190176"/>
                </a:xfrm>
                <a:custGeom>
                  <a:avLst/>
                  <a:gdLst>
                    <a:gd name="connsiteX0" fmla="*/ 438903 w 483574"/>
                    <a:gd name="connsiteY0" fmla="*/ 156048 h 190176"/>
                    <a:gd name="connsiteX1" fmla="*/ 415061 w 483574"/>
                    <a:gd name="connsiteY1" fmla="*/ 162677 h 190176"/>
                    <a:gd name="connsiteX2" fmla="*/ 372180 w 483574"/>
                    <a:gd name="connsiteY2" fmla="*/ 116367 h 190176"/>
                    <a:gd name="connsiteX3" fmla="*/ 384000 w 483574"/>
                    <a:gd name="connsiteY3" fmla="*/ 75829 h 190176"/>
                    <a:gd name="connsiteX4" fmla="*/ 308172 w 483574"/>
                    <a:gd name="connsiteY4" fmla="*/ 0 h 190176"/>
                    <a:gd name="connsiteX5" fmla="*/ 242221 w 483574"/>
                    <a:gd name="connsiteY5" fmla="*/ 38491 h 190176"/>
                    <a:gd name="connsiteX6" fmla="*/ 174593 w 483574"/>
                    <a:gd name="connsiteY6" fmla="*/ 0 h 190176"/>
                    <a:gd name="connsiteX7" fmla="*/ 96031 w 483574"/>
                    <a:gd name="connsiteY7" fmla="*/ 75895 h 190176"/>
                    <a:gd name="connsiteX8" fmla="*/ 92431 w 483574"/>
                    <a:gd name="connsiteY8" fmla="*/ 75762 h 190176"/>
                    <a:gd name="connsiteX9" fmla="*/ 0 w 483574"/>
                    <a:gd name="connsiteY9" fmla="*/ 168145 h 190176"/>
                    <a:gd name="connsiteX10" fmla="*/ 2686 w 483574"/>
                    <a:gd name="connsiteY10" fmla="*/ 190176 h 190176"/>
                    <a:gd name="connsiteX11" fmla="*/ 483575 w 483574"/>
                    <a:gd name="connsiteY11" fmla="*/ 190176 h 190176"/>
                    <a:gd name="connsiteX12" fmla="*/ 438903 w 483574"/>
                    <a:gd name="connsiteY12" fmla="*/ 156048 h 190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83574" h="190176">
                      <a:moveTo>
                        <a:pt x="438903" y="156048"/>
                      </a:moveTo>
                      <a:cubicBezTo>
                        <a:pt x="430178" y="156048"/>
                        <a:pt x="422034" y="158486"/>
                        <a:pt x="415061" y="162677"/>
                      </a:cubicBezTo>
                      <a:cubicBezTo>
                        <a:pt x="408308" y="141608"/>
                        <a:pt x="392459" y="124739"/>
                        <a:pt x="372180" y="116367"/>
                      </a:cubicBezTo>
                      <a:cubicBezTo>
                        <a:pt x="379628" y="104632"/>
                        <a:pt x="384000" y="90754"/>
                        <a:pt x="384000" y="75829"/>
                      </a:cubicBezTo>
                      <a:cubicBezTo>
                        <a:pt x="384000" y="33947"/>
                        <a:pt x="350053" y="0"/>
                        <a:pt x="308172" y="0"/>
                      </a:cubicBezTo>
                      <a:cubicBezTo>
                        <a:pt x="279883" y="0"/>
                        <a:pt x="255251" y="15526"/>
                        <a:pt x="242221" y="38491"/>
                      </a:cubicBezTo>
                      <a:cubicBezTo>
                        <a:pt x="228495" y="15450"/>
                        <a:pt x="203359" y="0"/>
                        <a:pt x="174593" y="0"/>
                      </a:cubicBezTo>
                      <a:cubicBezTo>
                        <a:pt x="132074" y="0"/>
                        <a:pt x="97526" y="33738"/>
                        <a:pt x="96031" y="75895"/>
                      </a:cubicBezTo>
                      <a:cubicBezTo>
                        <a:pt x="94831" y="75848"/>
                        <a:pt x="93640" y="75762"/>
                        <a:pt x="92431" y="75762"/>
                      </a:cubicBezTo>
                      <a:cubicBezTo>
                        <a:pt x="41386" y="75762"/>
                        <a:pt x="0" y="117100"/>
                        <a:pt x="0" y="168145"/>
                      </a:cubicBezTo>
                      <a:cubicBezTo>
                        <a:pt x="0" y="175746"/>
                        <a:pt x="924" y="183109"/>
                        <a:pt x="2686" y="190176"/>
                      </a:cubicBezTo>
                      <a:lnTo>
                        <a:pt x="483575" y="190176"/>
                      </a:lnTo>
                      <a:cubicBezTo>
                        <a:pt x="478241" y="170478"/>
                        <a:pt x="460200" y="156048"/>
                        <a:pt x="438903" y="156048"/>
                      </a:cubicBezTo>
                      <a:close/>
                    </a:path>
                  </a:pathLst>
                </a:custGeom>
                <a:solidFill>
                  <a:srgbClr val="F6FAF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82" name="Freeform: Shape 681">
                  <a:extLst>
                    <a:ext uri="{FF2B5EF4-FFF2-40B4-BE49-F238E27FC236}">
                      <a16:creationId xmlns:a16="http://schemas.microsoft.com/office/drawing/2014/main" id="{51311FCC-4435-5D05-B343-EB310FE443CB}"/>
                    </a:ext>
                  </a:extLst>
                </p:cNvPr>
                <p:cNvSpPr/>
                <p:nvPr/>
              </p:nvSpPr>
              <p:spPr>
                <a:xfrm>
                  <a:off x="6964213" y="1616116"/>
                  <a:ext cx="304800" cy="119862"/>
                </a:xfrm>
                <a:custGeom>
                  <a:avLst/>
                  <a:gdLst>
                    <a:gd name="connsiteX0" fmla="*/ 276654 w 304800"/>
                    <a:gd name="connsiteY0" fmla="*/ 98365 h 119862"/>
                    <a:gd name="connsiteX1" fmla="*/ 261623 w 304800"/>
                    <a:gd name="connsiteY1" fmla="*/ 102546 h 119862"/>
                    <a:gd name="connsiteX2" fmla="*/ 234591 w 304800"/>
                    <a:gd name="connsiteY2" fmla="*/ 73352 h 119862"/>
                    <a:gd name="connsiteX3" fmla="*/ 242040 w 304800"/>
                    <a:gd name="connsiteY3" fmla="*/ 47796 h 119862"/>
                    <a:gd name="connsiteX4" fmla="*/ 194243 w 304800"/>
                    <a:gd name="connsiteY4" fmla="*/ 0 h 119862"/>
                    <a:gd name="connsiteX5" fmla="*/ 152676 w 304800"/>
                    <a:gd name="connsiteY5" fmla="*/ 24260 h 119862"/>
                    <a:gd name="connsiteX6" fmla="*/ 110052 w 304800"/>
                    <a:gd name="connsiteY6" fmla="*/ 0 h 119862"/>
                    <a:gd name="connsiteX7" fmla="*/ 60531 w 304800"/>
                    <a:gd name="connsiteY7" fmla="*/ 47835 h 119862"/>
                    <a:gd name="connsiteX8" fmla="*/ 58264 w 304800"/>
                    <a:gd name="connsiteY8" fmla="*/ 47749 h 119862"/>
                    <a:gd name="connsiteX9" fmla="*/ 0 w 304800"/>
                    <a:gd name="connsiteY9" fmla="*/ 105975 h 119862"/>
                    <a:gd name="connsiteX10" fmla="*/ 1686 w 304800"/>
                    <a:gd name="connsiteY10" fmla="*/ 119863 h 119862"/>
                    <a:gd name="connsiteX11" fmla="*/ 304800 w 304800"/>
                    <a:gd name="connsiteY11" fmla="*/ 119863 h 119862"/>
                    <a:gd name="connsiteX12" fmla="*/ 276654 w 304800"/>
                    <a:gd name="connsiteY12" fmla="*/ 98365 h 119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04800" h="119862">
                      <a:moveTo>
                        <a:pt x="276654" y="98365"/>
                      </a:moveTo>
                      <a:cubicBezTo>
                        <a:pt x="271148" y="98365"/>
                        <a:pt x="266024" y="99898"/>
                        <a:pt x="261623" y="102546"/>
                      </a:cubicBezTo>
                      <a:cubicBezTo>
                        <a:pt x="257365" y="89268"/>
                        <a:pt x="247383" y="78629"/>
                        <a:pt x="234591" y="73352"/>
                      </a:cubicBezTo>
                      <a:cubicBezTo>
                        <a:pt x="239287" y="65951"/>
                        <a:pt x="242040" y="57207"/>
                        <a:pt x="242040" y="47796"/>
                      </a:cubicBezTo>
                      <a:cubicBezTo>
                        <a:pt x="242040" y="21403"/>
                        <a:pt x="220637" y="0"/>
                        <a:pt x="194243" y="0"/>
                      </a:cubicBezTo>
                      <a:cubicBezTo>
                        <a:pt x="176412" y="0"/>
                        <a:pt x="160887" y="9782"/>
                        <a:pt x="152676" y="24260"/>
                      </a:cubicBezTo>
                      <a:cubicBezTo>
                        <a:pt x="144018" y="9735"/>
                        <a:pt x="128178" y="0"/>
                        <a:pt x="110052" y="0"/>
                      </a:cubicBezTo>
                      <a:cubicBezTo>
                        <a:pt x="83248" y="0"/>
                        <a:pt x="61474" y="21269"/>
                        <a:pt x="60531" y="47835"/>
                      </a:cubicBezTo>
                      <a:cubicBezTo>
                        <a:pt x="59779" y="47806"/>
                        <a:pt x="59026" y="47749"/>
                        <a:pt x="58264" y="47749"/>
                      </a:cubicBezTo>
                      <a:cubicBezTo>
                        <a:pt x="26089" y="47749"/>
                        <a:pt x="0" y="73809"/>
                        <a:pt x="0" y="105975"/>
                      </a:cubicBezTo>
                      <a:cubicBezTo>
                        <a:pt x="0" y="110766"/>
                        <a:pt x="581" y="115414"/>
                        <a:pt x="1686" y="119863"/>
                      </a:cubicBezTo>
                      <a:lnTo>
                        <a:pt x="304800" y="119863"/>
                      </a:lnTo>
                      <a:cubicBezTo>
                        <a:pt x="301457" y="107461"/>
                        <a:pt x="290084" y="98365"/>
                        <a:pt x="276654" y="98365"/>
                      </a:cubicBezTo>
                      <a:close/>
                    </a:path>
                  </a:pathLst>
                </a:custGeom>
                <a:solidFill>
                  <a:srgbClr val="F6FAF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CA8D85B6-4AFD-8985-F650-4E9CFBE9D69E}"/>
                  </a:ext>
                </a:extLst>
              </p:cNvPr>
              <p:cNvSpPr/>
              <p:nvPr/>
            </p:nvSpPr>
            <p:spPr>
              <a:xfrm>
                <a:off x="4365879" y="3467576"/>
                <a:ext cx="3460242" cy="130587"/>
              </a:xfrm>
              <a:custGeom>
                <a:avLst/>
                <a:gdLst>
                  <a:gd name="connsiteX0" fmla="*/ 3460242 w 3460242"/>
                  <a:gd name="connsiteY0" fmla="*/ 81820 h 130587"/>
                  <a:gd name="connsiteX1" fmla="*/ 3459575 w 3460242"/>
                  <a:gd name="connsiteY1" fmla="*/ 129921 h 130587"/>
                  <a:gd name="connsiteX2" fmla="*/ 3459575 w 3460242"/>
                  <a:gd name="connsiteY2" fmla="*/ 130588 h 130587"/>
                  <a:gd name="connsiteX3" fmla="*/ 667 w 3460242"/>
                  <a:gd name="connsiteY3" fmla="*/ 130588 h 130587"/>
                  <a:gd name="connsiteX4" fmla="*/ 0 w 3460242"/>
                  <a:gd name="connsiteY4" fmla="*/ 81820 h 130587"/>
                  <a:gd name="connsiteX5" fmla="*/ 1905 w 3460242"/>
                  <a:gd name="connsiteY5" fmla="*/ 0 h 130587"/>
                  <a:gd name="connsiteX6" fmla="*/ 3458337 w 3460242"/>
                  <a:gd name="connsiteY6" fmla="*/ 0 h 130587"/>
                  <a:gd name="connsiteX7" fmla="*/ 3458337 w 3460242"/>
                  <a:gd name="connsiteY7" fmla="*/ 1048 h 130587"/>
                  <a:gd name="connsiteX8" fmla="*/ 3460242 w 3460242"/>
                  <a:gd name="connsiteY8" fmla="*/ 81820 h 130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60242" h="130587">
                    <a:moveTo>
                      <a:pt x="3460242" y="81820"/>
                    </a:moveTo>
                    <a:cubicBezTo>
                      <a:pt x="3460242" y="97917"/>
                      <a:pt x="3460052" y="113919"/>
                      <a:pt x="3459575" y="129921"/>
                    </a:cubicBezTo>
                    <a:lnTo>
                      <a:pt x="3459575" y="130588"/>
                    </a:lnTo>
                    <a:lnTo>
                      <a:pt x="667" y="130588"/>
                    </a:lnTo>
                    <a:cubicBezTo>
                      <a:pt x="190" y="114395"/>
                      <a:pt x="0" y="98108"/>
                      <a:pt x="0" y="81820"/>
                    </a:cubicBezTo>
                    <a:cubicBezTo>
                      <a:pt x="0" y="54388"/>
                      <a:pt x="667" y="27146"/>
                      <a:pt x="1905" y="0"/>
                    </a:cubicBezTo>
                    <a:lnTo>
                      <a:pt x="3458337" y="0"/>
                    </a:lnTo>
                    <a:lnTo>
                      <a:pt x="3458337" y="1048"/>
                    </a:lnTo>
                    <a:cubicBezTo>
                      <a:pt x="3459575" y="27813"/>
                      <a:pt x="3460242" y="54769"/>
                      <a:pt x="3460242" y="8182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grpSp>
            <p:nvGrpSpPr>
              <p:cNvPr id="513" name="Graphic 3">
                <a:extLst>
                  <a:ext uri="{FF2B5EF4-FFF2-40B4-BE49-F238E27FC236}">
                    <a16:creationId xmlns:a16="http://schemas.microsoft.com/office/drawing/2014/main" id="{2E45852F-3CF1-749D-1940-EE99A56EAF38}"/>
                  </a:ext>
                </a:extLst>
              </p:cNvPr>
              <p:cNvGrpSpPr/>
              <p:nvPr/>
            </p:nvGrpSpPr>
            <p:grpSpPr>
              <a:xfrm>
                <a:off x="5733487" y="2473408"/>
                <a:ext cx="331098" cy="100837"/>
                <a:chOff x="5733487" y="2473408"/>
                <a:chExt cx="331098" cy="100837"/>
              </a:xfrm>
              <a:solidFill>
                <a:srgbClr val="FFFFFF"/>
              </a:solidFill>
            </p:grpSpPr>
            <p:sp>
              <p:nvSpPr>
                <p:cNvPr id="676" name="Freeform: Shape 675">
                  <a:extLst>
                    <a:ext uri="{FF2B5EF4-FFF2-40B4-BE49-F238E27FC236}">
                      <a16:creationId xmlns:a16="http://schemas.microsoft.com/office/drawing/2014/main" id="{5B9F642A-085C-7371-B9BF-057F737CD2F4}"/>
                    </a:ext>
                  </a:extLst>
                </p:cNvPr>
                <p:cNvSpPr/>
                <p:nvPr/>
              </p:nvSpPr>
              <p:spPr>
                <a:xfrm>
                  <a:off x="5733487" y="2482800"/>
                  <a:ext cx="72590" cy="31056"/>
                </a:xfrm>
                <a:custGeom>
                  <a:avLst/>
                  <a:gdLst>
                    <a:gd name="connsiteX0" fmla="*/ 0 w 72590"/>
                    <a:gd name="connsiteY0" fmla="*/ 1444 h 31056"/>
                    <a:gd name="connsiteX1" fmla="*/ 23232 w 72590"/>
                    <a:gd name="connsiteY1" fmla="*/ 2949 h 31056"/>
                    <a:gd name="connsiteX2" fmla="*/ 33480 w 72590"/>
                    <a:gd name="connsiteY2" fmla="*/ 9997 h 31056"/>
                    <a:gd name="connsiteX3" fmla="*/ 40596 w 72590"/>
                    <a:gd name="connsiteY3" fmla="*/ 20275 h 31056"/>
                    <a:gd name="connsiteX4" fmla="*/ 32642 w 72590"/>
                    <a:gd name="connsiteY4" fmla="*/ 19198 h 31056"/>
                    <a:gd name="connsiteX5" fmla="*/ 50197 w 72590"/>
                    <a:gd name="connsiteY5" fmla="*/ 4530 h 31056"/>
                    <a:gd name="connsiteX6" fmla="*/ 61141 w 72590"/>
                    <a:gd name="connsiteY6" fmla="*/ 443 h 31056"/>
                    <a:gd name="connsiteX7" fmla="*/ 72590 w 72590"/>
                    <a:gd name="connsiteY7" fmla="*/ 1358 h 31056"/>
                    <a:gd name="connsiteX8" fmla="*/ 54312 w 72590"/>
                    <a:gd name="connsiteY8" fmla="*/ 10654 h 31056"/>
                    <a:gd name="connsiteX9" fmla="*/ 39910 w 72590"/>
                    <a:gd name="connsiteY9" fmla="*/ 25323 h 31056"/>
                    <a:gd name="connsiteX10" fmla="*/ 35176 w 72590"/>
                    <a:gd name="connsiteY10" fmla="*/ 31057 h 31056"/>
                    <a:gd name="connsiteX11" fmla="*/ 31956 w 72590"/>
                    <a:gd name="connsiteY11" fmla="*/ 24247 h 31056"/>
                    <a:gd name="connsiteX12" fmla="*/ 19650 w 72590"/>
                    <a:gd name="connsiteY12" fmla="*/ 9473 h 31056"/>
                    <a:gd name="connsiteX13" fmla="*/ 0 w 72590"/>
                    <a:gd name="connsiteY13" fmla="*/ 1444 h 31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2590" h="31056">
                      <a:moveTo>
                        <a:pt x="0" y="1444"/>
                      </a:moveTo>
                      <a:cubicBezTo>
                        <a:pt x="7344" y="-899"/>
                        <a:pt x="15716" y="-385"/>
                        <a:pt x="23232" y="2949"/>
                      </a:cubicBezTo>
                      <a:cubicBezTo>
                        <a:pt x="27061" y="4492"/>
                        <a:pt x="30499" y="7044"/>
                        <a:pt x="33480" y="9997"/>
                      </a:cubicBezTo>
                      <a:cubicBezTo>
                        <a:pt x="36509" y="12959"/>
                        <a:pt x="38662" y="16607"/>
                        <a:pt x="40596" y="20275"/>
                      </a:cubicBezTo>
                      <a:lnTo>
                        <a:pt x="32642" y="19198"/>
                      </a:lnTo>
                      <a:cubicBezTo>
                        <a:pt x="37633" y="13464"/>
                        <a:pt x="43358" y="8254"/>
                        <a:pt x="50197" y="4530"/>
                      </a:cubicBezTo>
                      <a:cubicBezTo>
                        <a:pt x="53578" y="2644"/>
                        <a:pt x="57283" y="1205"/>
                        <a:pt x="61141" y="443"/>
                      </a:cubicBezTo>
                      <a:cubicBezTo>
                        <a:pt x="64999" y="-233"/>
                        <a:pt x="69123" y="-195"/>
                        <a:pt x="72590" y="1358"/>
                      </a:cubicBezTo>
                      <a:cubicBezTo>
                        <a:pt x="65151" y="2434"/>
                        <a:pt x="59598" y="6387"/>
                        <a:pt x="54312" y="10654"/>
                      </a:cubicBezTo>
                      <a:cubicBezTo>
                        <a:pt x="49130" y="15074"/>
                        <a:pt x="44291" y="20008"/>
                        <a:pt x="39910" y="25323"/>
                      </a:cubicBezTo>
                      <a:lnTo>
                        <a:pt x="35176" y="31057"/>
                      </a:lnTo>
                      <a:lnTo>
                        <a:pt x="31956" y="24247"/>
                      </a:lnTo>
                      <a:cubicBezTo>
                        <a:pt x="29175" y="18360"/>
                        <a:pt x="25175" y="13217"/>
                        <a:pt x="19650" y="9473"/>
                      </a:cubicBezTo>
                      <a:cubicBezTo>
                        <a:pt x="14154" y="5692"/>
                        <a:pt x="7449" y="3091"/>
                        <a:pt x="0" y="14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77" name="Freeform: Shape 676">
                  <a:extLst>
                    <a:ext uri="{FF2B5EF4-FFF2-40B4-BE49-F238E27FC236}">
                      <a16:creationId xmlns:a16="http://schemas.microsoft.com/office/drawing/2014/main" id="{358A2A41-67B9-078F-3154-CE86A11223DB}"/>
                    </a:ext>
                  </a:extLst>
                </p:cNvPr>
                <p:cNvSpPr/>
                <p:nvPr/>
              </p:nvSpPr>
              <p:spPr>
                <a:xfrm>
                  <a:off x="5877105" y="2543179"/>
                  <a:ext cx="72590" cy="31066"/>
                </a:xfrm>
                <a:custGeom>
                  <a:avLst/>
                  <a:gdLst>
                    <a:gd name="connsiteX0" fmla="*/ 0 w 72590"/>
                    <a:gd name="connsiteY0" fmla="*/ 1444 h 31066"/>
                    <a:gd name="connsiteX1" fmla="*/ 23231 w 72590"/>
                    <a:gd name="connsiteY1" fmla="*/ 2949 h 31066"/>
                    <a:gd name="connsiteX2" fmla="*/ 33480 w 72590"/>
                    <a:gd name="connsiteY2" fmla="*/ 9997 h 31066"/>
                    <a:gd name="connsiteX3" fmla="*/ 40596 w 72590"/>
                    <a:gd name="connsiteY3" fmla="*/ 20275 h 31066"/>
                    <a:gd name="connsiteX4" fmla="*/ 32642 w 72590"/>
                    <a:gd name="connsiteY4" fmla="*/ 19198 h 31066"/>
                    <a:gd name="connsiteX5" fmla="*/ 50197 w 72590"/>
                    <a:gd name="connsiteY5" fmla="*/ 4539 h 31066"/>
                    <a:gd name="connsiteX6" fmla="*/ 61141 w 72590"/>
                    <a:gd name="connsiteY6" fmla="*/ 453 h 31066"/>
                    <a:gd name="connsiteX7" fmla="*/ 72590 w 72590"/>
                    <a:gd name="connsiteY7" fmla="*/ 1367 h 31066"/>
                    <a:gd name="connsiteX8" fmla="*/ 54312 w 72590"/>
                    <a:gd name="connsiteY8" fmla="*/ 10664 h 31066"/>
                    <a:gd name="connsiteX9" fmla="*/ 39910 w 72590"/>
                    <a:gd name="connsiteY9" fmla="*/ 25332 h 31066"/>
                    <a:gd name="connsiteX10" fmla="*/ 35176 w 72590"/>
                    <a:gd name="connsiteY10" fmla="*/ 31066 h 31066"/>
                    <a:gd name="connsiteX11" fmla="*/ 31956 w 72590"/>
                    <a:gd name="connsiteY11" fmla="*/ 24256 h 31066"/>
                    <a:gd name="connsiteX12" fmla="*/ 19650 w 72590"/>
                    <a:gd name="connsiteY12" fmla="*/ 9483 h 31066"/>
                    <a:gd name="connsiteX13" fmla="*/ 0 w 72590"/>
                    <a:gd name="connsiteY13" fmla="*/ 1444 h 31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2590" h="31066">
                      <a:moveTo>
                        <a:pt x="0" y="1444"/>
                      </a:moveTo>
                      <a:cubicBezTo>
                        <a:pt x="7344" y="-899"/>
                        <a:pt x="15716" y="-385"/>
                        <a:pt x="23231" y="2949"/>
                      </a:cubicBezTo>
                      <a:cubicBezTo>
                        <a:pt x="27061" y="4492"/>
                        <a:pt x="30499" y="7044"/>
                        <a:pt x="33480" y="9997"/>
                      </a:cubicBezTo>
                      <a:cubicBezTo>
                        <a:pt x="36509" y="12959"/>
                        <a:pt x="38662" y="16607"/>
                        <a:pt x="40596" y="20275"/>
                      </a:cubicBezTo>
                      <a:lnTo>
                        <a:pt x="32642" y="19198"/>
                      </a:lnTo>
                      <a:cubicBezTo>
                        <a:pt x="37633" y="13464"/>
                        <a:pt x="43358" y="8254"/>
                        <a:pt x="50197" y="4539"/>
                      </a:cubicBezTo>
                      <a:cubicBezTo>
                        <a:pt x="53578" y="2653"/>
                        <a:pt x="57283" y="1215"/>
                        <a:pt x="61141" y="453"/>
                      </a:cubicBezTo>
                      <a:cubicBezTo>
                        <a:pt x="64999" y="-214"/>
                        <a:pt x="69123" y="-185"/>
                        <a:pt x="72590" y="1367"/>
                      </a:cubicBezTo>
                      <a:cubicBezTo>
                        <a:pt x="65151" y="2444"/>
                        <a:pt x="59598" y="6397"/>
                        <a:pt x="54312" y="10664"/>
                      </a:cubicBezTo>
                      <a:cubicBezTo>
                        <a:pt x="49130" y="15083"/>
                        <a:pt x="44291" y="20017"/>
                        <a:pt x="39910" y="25332"/>
                      </a:cubicBezTo>
                      <a:lnTo>
                        <a:pt x="35176" y="31066"/>
                      </a:lnTo>
                      <a:lnTo>
                        <a:pt x="31956" y="24256"/>
                      </a:lnTo>
                      <a:cubicBezTo>
                        <a:pt x="29175" y="18370"/>
                        <a:pt x="25175" y="13226"/>
                        <a:pt x="19650" y="9483"/>
                      </a:cubicBezTo>
                      <a:cubicBezTo>
                        <a:pt x="14154" y="5692"/>
                        <a:pt x="7449" y="3091"/>
                        <a:pt x="0" y="14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78" name="Freeform: Shape 677">
                  <a:extLst>
                    <a:ext uri="{FF2B5EF4-FFF2-40B4-BE49-F238E27FC236}">
                      <a16:creationId xmlns:a16="http://schemas.microsoft.com/office/drawing/2014/main" id="{D779CC74-F82D-44C3-38F9-3A8432CE2543}"/>
                    </a:ext>
                  </a:extLst>
                </p:cNvPr>
                <p:cNvSpPr/>
                <p:nvPr/>
              </p:nvSpPr>
              <p:spPr>
                <a:xfrm>
                  <a:off x="5991996" y="2473408"/>
                  <a:ext cx="72590" cy="31047"/>
                </a:xfrm>
                <a:custGeom>
                  <a:avLst/>
                  <a:gdLst>
                    <a:gd name="connsiteX0" fmla="*/ 0 w 72590"/>
                    <a:gd name="connsiteY0" fmla="*/ 1444 h 31047"/>
                    <a:gd name="connsiteX1" fmla="*/ 23232 w 72590"/>
                    <a:gd name="connsiteY1" fmla="*/ 2949 h 31047"/>
                    <a:gd name="connsiteX2" fmla="*/ 33480 w 72590"/>
                    <a:gd name="connsiteY2" fmla="*/ 9997 h 31047"/>
                    <a:gd name="connsiteX3" fmla="*/ 40596 w 72590"/>
                    <a:gd name="connsiteY3" fmla="*/ 20275 h 31047"/>
                    <a:gd name="connsiteX4" fmla="*/ 32642 w 72590"/>
                    <a:gd name="connsiteY4" fmla="*/ 19198 h 31047"/>
                    <a:gd name="connsiteX5" fmla="*/ 50197 w 72590"/>
                    <a:gd name="connsiteY5" fmla="*/ 4530 h 31047"/>
                    <a:gd name="connsiteX6" fmla="*/ 61141 w 72590"/>
                    <a:gd name="connsiteY6" fmla="*/ 444 h 31047"/>
                    <a:gd name="connsiteX7" fmla="*/ 72590 w 72590"/>
                    <a:gd name="connsiteY7" fmla="*/ 1358 h 31047"/>
                    <a:gd name="connsiteX8" fmla="*/ 54312 w 72590"/>
                    <a:gd name="connsiteY8" fmla="*/ 10654 h 31047"/>
                    <a:gd name="connsiteX9" fmla="*/ 39910 w 72590"/>
                    <a:gd name="connsiteY9" fmla="*/ 25313 h 31047"/>
                    <a:gd name="connsiteX10" fmla="*/ 35176 w 72590"/>
                    <a:gd name="connsiteY10" fmla="*/ 31047 h 31047"/>
                    <a:gd name="connsiteX11" fmla="*/ 31956 w 72590"/>
                    <a:gd name="connsiteY11" fmla="*/ 24237 h 31047"/>
                    <a:gd name="connsiteX12" fmla="*/ 19650 w 72590"/>
                    <a:gd name="connsiteY12" fmla="*/ 9464 h 31047"/>
                    <a:gd name="connsiteX13" fmla="*/ 0 w 72590"/>
                    <a:gd name="connsiteY13" fmla="*/ 1444 h 3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2590" h="31047">
                      <a:moveTo>
                        <a:pt x="0" y="1444"/>
                      </a:moveTo>
                      <a:cubicBezTo>
                        <a:pt x="7344" y="-899"/>
                        <a:pt x="15716" y="-385"/>
                        <a:pt x="23232" y="2949"/>
                      </a:cubicBezTo>
                      <a:cubicBezTo>
                        <a:pt x="27061" y="4492"/>
                        <a:pt x="30499" y="7044"/>
                        <a:pt x="33480" y="9997"/>
                      </a:cubicBezTo>
                      <a:cubicBezTo>
                        <a:pt x="36509" y="12959"/>
                        <a:pt x="38662" y="16608"/>
                        <a:pt x="40596" y="20275"/>
                      </a:cubicBezTo>
                      <a:lnTo>
                        <a:pt x="32642" y="19198"/>
                      </a:lnTo>
                      <a:cubicBezTo>
                        <a:pt x="37633" y="13464"/>
                        <a:pt x="43358" y="8254"/>
                        <a:pt x="50197" y="4530"/>
                      </a:cubicBezTo>
                      <a:cubicBezTo>
                        <a:pt x="53578" y="2644"/>
                        <a:pt x="57283" y="1206"/>
                        <a:pt x="61141" y="444"/>
                      </a:cubicBezTo>
                      <a:cubicBezTo>
                        <a:pt x="64999" y="-233"/>
                        <a:pt x="69123" y="-195"/>
                        <a:pt x="72590" y="1358"/>
                      </a:cubicBezTo>
                      <a:cubicBezTo>
                        <a:pt x="65151" y="2434"/>
                        <a:pt x="59608" y="6387"/>
                        <a:pt x="54312" y="10654"/>
                      </a:cubicBezTo>
                      <a:cubicBezTo>
                        <a:pt x="49130" y="15074"/>
                        <a:pt x="44291" y="20008"/>
                        <a:pt x="39910" y="25313"/>
                      </a:cubicBezTo>
                      <a:lnTo>
                        <a:pt x="35176" y="31047"/>
                      </a:lnTo>
                      <a:lnTo>
                        <a:pt x="31956" y="24237"/>
                      </a:lnTo>
                      <a:cubicBezTo>
                        <a:pt x="29175" y="18351"/>
                        <a:pt x="25175" y="13207"/>
                        <a:pt x="19650" y="9464"/>
                      </a:cubicBezTo>
                      <a:cubicBezTo>
                        <a:pt x="14154" y="5692"/>
                        <a:pt x="7439" y="3092"/>
                        <a:pt x="0" y="14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9A811879-BF67-C101-08E1-FCE4643649E9}"/>
                  </a:ext>
                </a:extLst>
              </p:cNvPr>
              <p:cNvSpPr/>
              <p:nvPr/>
            </p:nvSpPr>
            <p:spPr>
              <a:xfrm>
                <a:off x="4651533" y="3467576"/>
                <a:ext cx="658653" cy="65246"/>
              </a:xfrm>
              <a:custGeom>
                <a:avLst/>
                <a:gdLst>
                  <a:gd name="connsiteX0" fmla="*/ 658654 w 658653"/>
                  <a:gd name="connsiteY0" fmla="*/ 0 h 65246"/>
                  <a:gd name="connsiteX1" fmla="*/ 646557 w 658653"/>
                  <a:gd name="connsiteY1" fmla="*/ 37719 h 65246"/>
                  <a:gd name="connsiteX2" fmla="*/ 639509 w 658653"/>
                  <a:gd name="connsiteY2" fmla="*/ 46196 h 65246"/>
                  <a:gd name="connsiteX3" fmla="*/ 593312 w 658653"/>
                  <a:gd name="connsiteY3" fmla="*/ 65246 h 65246"/>
                  <a:gd name="connsiteX4" fmla="*/ 65246 w 658653"/>
                  <a:gd name="connsiteY4" fmla="*/ 65246 h 65246"/>
                  <a:gd name="connsiteX5" fmla="*/ 12097 w 658653"/>
                  <a:gd name="connsiteY5" fmla="*/ 37719 h 65246"/>
                  <a:gd name="connsiteX6" fmla="*/ 12002 w 658653"/>
                  <a:gd name="connsiteY6" fmla="*/ 37719 h 65246"/>
                  <a:gd name="connsiteX7" fmla="*/ 0 w 658653"/>
                  <a:gd name="connsiteY7" fmla="*/ 0 h 65246"/>
                  <a:gd name="connsiteX8" fmla="*/ 658654 w 658653"/>
                  <a:gd name="connsiteY8" fmla="*/ 0 h 65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8653" h="65246">
                    <a:moveTo>
                      <a:pt x="658654" y="0"/>
                    </a:moveTo>
                    <a:cubicBezTo>
                      <a:pt x="658654" y="14002"/>
                      <a:pt x="654177" y="27051"/>
                      <a:pt x="646557" y="37719"/>
                    </a:cubicBezTo>
                    <a:cubicBezTo>
                      <a:pt x="644557" y="40767"/>
                      <a:pt x="642080" y="43625"/>
                      <a:pt x="639509" y="46196"/>
                    </a:cubicBezTo>
                    <a:cubicBezTo>
                      <a:pt x="627698" y="58007"/>
                      <a:pt x="611410" y="65246"/>
                      <a:pt x="593312" y="65246"/>
                    </a:cubicBezTo>
                    <a:lnTo>
                      <a:pt x="65246" y="65246"/>
                    </a:lnTo>
                    <a:cubicBezTo>
                      <a:pt x="43244" y="65246"/>
                      <a:pt x="23813" y="54388"/>
                      <a:pt x="12097" y="37719"/>
                    </a:cubicBezTo>
                    <a:lnTo>
                      <a:pt x="12002" y="37719"/>
                    </a:lnTo>
                    <a:cubicBezTo>
                      <a:pt x="4477" y="27051"/>
                      <a:pt x="0" y="14002"/>
                      <a:pt x="0" y="0"/>
                    </a:cubicBezTo>
                    <a:lnTo>
                      <a:pt x="658654" y="0"/>
                    </a:lnTo>
                    <a:close/>
                  </a:path>
                </a:pathLst>
              </a:custGeom>
              <a:solidFill>
                <a:srgbClr val="2F8AE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994EFABD-1F2B-EB15-1DCD-48F244828D11}"/>
                  </a:ext>
                </a:extLst>
              </p:cNvPr>
              <p:cNvSpPr/>
              <p:nvPr/>
            </p:nvSpPr>
            <p:spPr>
              <a:xfrm>
                <a:off x="4663630" y="3505295"/>
                <a:ext cx="634460" cy="27527"/>
              </a:xfrm>
              <a:custGeom>
                <a:avLst/>
                <a:gdLst>
                  <a:gd name="connsiteX0" fmla="*/ 634460 w 634460"/>
                  <a:gd name="connsiteY0" fmla="*/ 0 h 27527"/>
                  <a:gd name="connsiteX1" fmla="*/ 627412 w 634460"/>
                  <a:gd name="connsiteY1" fmla="*/ 8477 h 27527"/>
                  <a:gd name="connsiteX2" fmla="*/ 581215 w 634460"/>
                  <a:gd name="connsiteY2" fmla="*/ 27527 h 27527"/>
                  <a:gd name="connsiteX3" fmla="*/ 53149 w 634460"/>
                  <a:gd name="connsiteY3" fmla="*/ 27527 h 27527"/>
                  <a:gd name="connsiteX4" fmla="*/ 0 w 634460"/>
                  <a:gd name="connsiteY4" fmla="*/ 0 h 27527"/>
                  <a:gd name="connsiteX5" fmla="*/ 634460 w 634460"/>
                  <a:gd name="connsiteY5" fmla="*/ 0 h 27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60" h="27527">
                    <a:moveTo>
                      <a:pt x="634460" y="0"/>
                    </a:moveTo>
                    <a:cubicBezTo>
                      <a:pt x="632460" y="3048"/>
                      <a:pt x="629983" y="5905"/>
                      <a:pt x="627412" y="8477"/>
                    </a:cubicBezTo>
                    <a:cubicBezTo>
                      <a:pt x="615601" y="20288"/>
                      <a:pt x="599313" y="27527"/>
                      <a:pt x="581215" y="27527"/>
                    </a:cubicBezTo>
                    <a:lnTo>
                      <a:pt x="53149" y="27527"/>
                    </a:lnTo>
                    <a:cubicBezTo>
                      <a:pt x="31147" y="27527"/>
                      <a:pt x="11716" y="16669"/>
                      <a:pt x="0" y="0"/>
                    </a:cubicBezTo>
                    <a:lnTo>
                      <a:pt x="634460" y="0"/>
                    </a:lnTo>
                    <a:close/>
                  </a:path>
                </a:pathLst>
              </a:custGeom>
              <a:solidFill>
                <a:srgbClr val="206F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grpSp>
            <p:nvGrpSpPr>
              <p:cNvPr id="516" name="Graphic 3">
                <a:extLst>
                  <a:ext uri="{FF2B5EF4-FFF2-40B4-BE49-F238E27FC236}">
                    <a16:creationId xmlns:a16="http://schemas.microsoft.com/office/drawing/2014/main" id="{DAE47E3F-C0EA-AD29-A4B1-ADDF8D355167}"/>
                  </a:ext>
                </a:extLst>
              </p:cNvPr>
              <p:cNvGrpSpPr/>
              <p:nvPr/>
            </p:nvGrpSpPr>
            <p:grpSpPr>
              <a:xfrm>
                <a:off x="4797675" y="3444428"/>
                <a:ext cx="107242" cy="46302"/>
                <a:chOff x="4797675" y="3444428"/>
                <a:chExt cx="107242" cy="46302"/>
              </a:xfrm>
            </p:grpSpPr>
            <p:grpSp>
              <p:nvGrpSpPr>
                <p:cNvPr id="664" name="Graphic 3">
                  <a:extLst>
                    <a:ext uri="{FF2B5EF4-FFF2-40B4-BE49-F238E27FC236}">
                      <a16:creationId xmlns:a16="http://schemas.microsoft.com/office/drawing/2014/main" id="{EF81CA6D-C1A1-E0E2-C1A4-F6F0743C9737}"/>
                    </a:ext>
                  </a:extLst>
                </p:cNvPr>
                <p:cNvGrpSpPr/>
                <p:nvPr/>
              </p:nvGrpSpPr>
              <p:grpSpPr>
                <a:xfrm>
                  <a:off x="4839747" y="3449024"/>
                  <a:ext cx="65170" cy="41707"/>
                  <a:chOff x="4839747" y="3449024"/>
                  <a:chExt cx="65170" cy="41707"/>
                </a:xfrm>
                <a:noFill/>
              </p:grpSpPr>
              <p:sp>
                <p:nvSpPr>
                  <p:cNvPr id="673" name="Freeform: Shape 672">
                    <a:extLst>
                      <a:ext uri="{FF2B5EF4-FFF2-40B4-BE49-F238E27FC236}">
                        <a16:creationId xmlns:a16="http://schemas.microsoft.com/office/drawing/2014/main" id="{1141DE9F-EFC3-2767-C59B-25D95E3479C2}"/>
                      </a:ext>
                    </a:extLst>
                  </p:cNvPr>
                  <p:cNvSpPr/>
                  <p:nvPr/>
                </p:nvSpPr>
                <p:spPr>
                  <a:xfrm>
                    <a:off x="4904536" y="3487959"/>
                    <a:ext cx="381" cy="2771"/>
                  </a:xfrm>
                  <a:custGeom>
                    <a:avLst/>
                    <a:gdLst>
                      <a:gd name="connsiteX0" fmla="*/ 381 w 381"/>
                      <a:gd name="connsiteY0" fmla="*/ 2772 h 2771"/>
                      <a:gd name="connsiteX1" fmla="*/ 0 w 381"/>
                      <a:gd name="connsiteY1" fmla="*/ 0 h 2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1" h="2771">
                        <a:moveTo>
                          <a:pt x="381" y="2772"/>
                        </a:moveTo>
                        <a:cubicBezTo>
                          <a:pt x="381" y="2772"/>
                          <a:pt x="295" y="1743"/>
                          <a:pt x="0" y="0"/>
                        </a:cubicBezTo>
                      </a:path>
                    </a:pathLst>
                  </a:custGeom>
                  <a:noFill/>
                  <a:ln w="1895" cap="rnd">
                    <a:solidFill>
                      <a:srgbClr val="22D2FC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674" name="Freeform: Shape 673">
                    <a:extLst>
                      <a:ext uri="{FF2B5EF4-FFF2-40B4-BE49-F238E27FC236}">
                        <a16:creationId xmlns:a16="http://schemas.microsoft.com/office/drawing/2014/main" id="{4E45206C-0519-5E35-4206-B7AE22C160DF}"/>
                      </a:ext>
                    </a:extLst>
                  </p:cNvPr>
                  <p:cNvSpPr/>
                  <p:nvPr/>
                </p:nvSpPr>
                <p:spPr>
                  <a:xfrm>
                    <a:off x="4845319" y="3449024"/>
                    <a:ext cx="58026" cy="33563"/>
                  </a:xfrm>
                  <a:custGeom>
                    <a:avLst/>
                    <a:gdLst>
                      <a:gd name="connsiteX0" fmla="*/ 58026 w 58026"/>
                      <a:gd name="connsiteY0" fmla="*/ 33563 h 33563"/>
                      <a:gd name="connsiteX1" fmla="*/ 0 w 58026"/>
                      <a:gd name="connsiteY1" fmla="*/ 1959 h 33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8026" h="33563">
                        <a:moveTo>
                          <a:pt x="58026" y="33563"/>
                        </a:moveTo>
                        <a:cubicBezTo>
                          <a:pt x="54197" y="19390"/>
                          <a:pt x="41386" y="-7461"/>
                          <a:pt x="0" y="1959"/>
                        </a:cubicBezTo>
                      </a:path>
                    </a:pathLst>
                  </a:custGeom>
                  <a:noFill/>
                  <a:ln w="1895" cap="rnd">
                    <a:solidFill>
                      <a:srgbClr val="22D2FC"/>
                    </a:solidFill>
                    <a:custDash>
                      <a:ds d="43485" sp="43485"/>
                    </a:custDash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675" name="Freeform: Shape 674">
                    <a:extLst>
                      <a:ext uri="{FF2B5EF4-FFF2-40B4-BE49-F238E27FC236}">
                        <a16:creationId xmlns:a16="http://schemas.microsoft.com/office/drawing/2014/main" id="{F61188A4-E536-62A0-22B7-3756C5FD2593}"/>
                      </a:ext>
                    </a:extLst>
                  </p:cNvPr>
                  <p:cNvSpPr/>
                  <p:nvPr/>
                </p:nvSpPr>
                <p:spPr>
                  <a:xfrm>
                    <a:off x="4839747" y="3451678"/>
                    <a:ext cx="2743" cy="752"/>
                  </a:xfrm>
                  <a:custGeom>
                    <a:avLst/>
                    <a:gdLst>
                      <a:gd name="connsiteX0" fmla="*/ 2743 w 2743"/>
                      <a:gd name="connsiteY0" fmla="*/ 0 h 752"/>
                      <a:gd name="connsiteX1" fmla="*/ 0 w 2743"/>
                      <a:gd name="connsiteY1" fmla="*/ 753 h 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43" h="752">
                        <a:moveTo>
                          <a:pt x="2743" y="0"/>
                        </a:moveTo>
                        <a:cubicBezTo>
                          <a:pt x="1838" y="238"/>
                          <a:pt x="924" y="486"/>
                          <a:pt x="0" y="753"/>
                        </a:cubicBezTo>
                      </a:path>
                    </a:pathLst>
                  </a:custGeom>
                  <a:noFill/>
                  <a:ln w="1895" cap="rnd">
                    <a:solidFill>
                      <a:srgbClr val="22D2FC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665" name="Graphic 3">
                  <a:extLst>
                    <a:ext uri="{FF2B5EF4-FFF2-40B4-BE49-F238E27FC236}">
                      <a16:creationId xmlns:a16="http://schemas.microsoft.com/office/drawing/2014/main" id="{EE3E1E95-103C-BC44-771D-13C403E2F11E}"/>
                    </a:ext>
                  </a:extLst>
                </p:cNvPr>
                <p:cNvGrpSpPr/>
                <p:nvPr/>
              </p:nvGrpSpPr>
              <p:grpSpPr>
                <a:xfrm>
                  <a:off x="4797675" y="3444428"/>
                  <a:ext cx="48356" cy="34329"/>
                  <a:chOff x="4797675" y="3444428"/>
                  <a:chExt cx="48356" cy="34329"/>
                </a:xfrm>
              </p:grpSpPr>
              <p:sp>
                <p:nvSpPr>
                  <p:cNvPr id="666" name="Freeform: Shape 665">
                    <a:extLst>
                      <a:ext uri="{FF2B5EF4-FFF2-40B4-BE49-F238E27FC236}">
                        <a16:creationId xmlns:a16="http://schemas.microsoft.com/office/drawing/2014/main" id="{15591603-FF54-D0EA-517D-D8C51E58C5EC}"/>
                      </a:ext>
                    </a:extLst>
                  </p:cNvPr>
                  <p:cNvSpPr/>
                  <p:nvPr/>
                </p:nvSpPr>
                <p:spPr>
                  <a:xfrm>
                    <a:off x="4806189" y="3471698"/>
                    <a:ext cx="4280" cy="4280"/>
                  </a:xfrm>
                  <a:custGeom>
                    <a:avLst/>
                    <a:gdLst>
                      <a:gd name="connsiteX0" fmla="*/ 4040 w 4280"/>
                      <a:gd name="connsiteY0" fmla="*/ 1154 h 4280"/>
                      <a:gd name="connsiteX1" fmla="*/ 3126 w 4280"/>
                      <a:gd name="connsiteY1" fmla="*/ 4040 h 4280"/>
                      <a:gd name="connsiteX2" fmla="*/ 240 w 4280"/>
                      <a:gd name="connsiteY2" fmla="*/ 3126 h 4280"/>
                      <a:gd name="connsiteX3" fmla="*/ 1154 w 4280"/>
                      <a:gd name="connsiteY3" fmla="*/ 240 h 4280"/>
                      <a:gd name="connsiteX4" fmla="*/ 4040 w 4280"/>
                      <a:gd name="connsiteY4" fmla="*/ 1154 h 4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80" h="4280">
                        <a:moveTo>
                          <a:pt x="4040" y="1154"/>
                        </a:moveTo>
                        <a:cubicBezTo>
                          <a:pt x="4583" y="2202"/>
                          <a:pt x="4174" y="3498"/>
                          <a:pt x="3126" y="4040"/>
                        </a:cubicBezTo>
                        <a:cubicBezTo>
                          <a:pt x="2078" y="4583"/>
                          <a:pt x="783" y="4174"/>
                          <a:pt x="240" y="3126"/>
                        </a:cubicBezTo>
                        <a:cubicBezTo>
                          <a:pt x="-303" y="2078"/>
                          <a:pt x="107" y="783"/>
                          <a:pt x="1154" y="240"/>
                        </a:cubicBezTo>
                        <a:cubicBezTo>
                          <a:pt x="2212" y="-303"/>
                          <a:pt x="3498" y="107"/>
                          <a:pt x="4040" y="1154"/>
                        </a:cubicBezTo>
                        <a:close/>
                      </a:path>
                    </a:pathLst>
                  </a:custGeom>
                  <a:solidFill>
                    <a:srgbClr val="00B2E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667" name="Freeform: Shape 666">
                    <a:extLst>
                      <a:ext uri="{FF2B5EF4-FFF2-40B4-BE49-F238E27FC236}">
                        <a16:creationId xmlns:a16="http://schemas.microsoft.com/office/drawing/2014/main" id="{0526D11F-0120-6273-1045-0F605CD62F67}"/>
                      </a:ext>
                    </a:extLst>
                  </p:cNvPr>
                  <p:cNvSpPr/>
                  <p:nvPr/>
                </p:nvSpPr>
                <p:spPr>
                  <a:xfrm>
                    <a:off x="4807210" y="3447454"/>
                    <a:ext cx="22507" cy="8853"/>
                  </a:xfrm>
                  <a:custGeom>
                    <a:avLst/>
                    <a:gdLst>
                      <a:gd name="connsiteX0" fmla="*/ 2134 w 22507"/>
                      <a:gd name="connsiteY0" fmla="*/ 8854 h 8853"/>
                      <a:gd name="connsiteX1" fmla="*/ 0 w 22507"/>
                      <a:gd name="connsiteY1" fmla="*/ 4253 h 8853"/>
                      <a:gd name="connsiteX2" fmla="*/ 22508 w 22507"/>
                      <a:gd name="connsiteY2" fmla="*/ 1567 h 8853"/>
                      <a:gd name="connsiteX3" fmla="*/ 20850 w 22507"/>
                      <a:gd name="connsiteY3" fmla="*/ 7701 h 8853"/>
                      <a:gd name="connsiteX4" fmla="*/ 2134 w 22507"/>
                      <a:gd name="connsiteY4" fmla="*/ 8854 h 88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07" h="8853">
                        <a:moveTo>
                          <a:pt x="2134" y="8854"/>
                        </a:moveTo>
                        <a:lnTo>
                          <a:pt x="0" y="4253"/>
                        </a:lnTo>
                        <a:cubicBezTo>
                          <a:pt x="0" y="4253"/>
                          <a:pt x="7820" y="-3138"/>
                          <a:pt x="22508" y="1567"/>
                        </a:cubicBezTo>
                        <a:lnTo>
                          <a:pt x="20850" y="7701"/>
                        </a:lnTo>
                        <a:lnTo>
                          <a:pt x="2134" y="8854"/>
                        </a:lnTo>
                        <a:close/>
                      </a:path>
                    </a:pathLst>
                  </a:custGeom>
                  <a:solidFill>
                    <a:srgbClr val="E8BD0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grpSp>
                <p:nvGrpSpPr>
                  <p:cNvPr id="668" name="Graphic 3">
                    <a:extLst>
                      <a:ext uri="{FF2B5EF4-FFF2-40B4-BE49-F238E27FC236}">
                        <a16:creationId xmlns:a16="http://schemas.microsoft.com/office/drawing/2014/main" id="{F7B0E401-81E5-CE04-1DD4-304E6D138BD7}"/>
                      </a:ext>
                    </a:extLst>
                  </p:cNvPr>
                  <p:cNvGrpSpPr/>
                  <p:nvPr/>
                </p:nvGrpSpPr>
                <p:grpSpPr>
                  <a:xfrm>
                    <a:off x="4797675" y="3444428"/>
                    <a:ext cx="48356" cy="34329"/>
                    <a:chOff x="4797675" y="3444428"/>
                    <a:chExt cx="48356" cy="34329"/>
                  </a:xfrm>
                </p:grpSpPr>
                <p:sp>
                  <p:nvSpPr>
                    <p:cNvPr id="669" name="Freeform: Shape 668">
                      <a:extLst>
                        <a:ext uri="{FF2B5EF4-FFF2-40B4-BE49-F238E27FC236}">
                          <a16:creationId xmlns:a16="http://schemas.microsoft.com/office/drawing/2014/main" id="{A11FDE61-DEAE-6202-2B57-B9E86CF4E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97675" y="3451707"/>
                      <a:ext cx="38176" cy="27050"/>
                    </a:xfrm>
                    <a:custGeom>
                      <a:avLst/>
                      <a:gdLst>
                        <a:gd name="connsiteX0" fmla="*/ 38176 w 38176"/>
                        <a:gd name="connsiteY0" fmla="*/ 3629 h 27050"/>
                        <a:gd name="connsiteX1" fmla="*/ 25022 w 38176"/>
                        <a:gd name="connsiteY1" fmla="*/ 24965 h 27050"/>
                        <a:gd name="connsiteX2" fmla="*/ 0 w 38176"/>
                        <a:gd name="connsiteY2" fmla="*/ 23422 h 27050"/>
                        <a:gd name="connsiteX3" fmla="*/ 13154 w 38176"/>
                        <a:gd name="connsiteY3" fmla="*/ 2086 h 27050"/>
                        <a:gd name="connsiteX4" fmla="*/ 38176 w 38176"/>
                        <a:gd name="connsiteY4" fmla="*/ 3629 h 27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8176" h="27050">
                          <a:moveTo>
                            <a:pt x="38176" y="3629"/>
                          </a:moveTo>
                          <a:cubicBezTo>
                            <a:pt x="38176" y="3629"/>
                            <a:pt x="35566" y="19497"/>
                            <a:pt x="25022" y="24965"/>
                          </a:cubicBezTo>
                          <a:cubicBezTo>
                            <a:pt x="14478" y="30432"/>
                            <a:pt x="0" y="23422"/>
                            <a:pt x="0" y="23422"/>
                          </a:cubicBezTo>
                          <a:cubicBezTo>
                            <a:pt x="0" y="23422"/>
                            <a:pt x="2610" y="7553"/>
                            <a:pt x="13154" y="2086"/>
                          </a:cubicBezTo>
                          <a:cubicBezTo>
                            <a:pt x="23698" y="-3382"/>
                            <a:pt x="38176" y="3629"/>
                            <a:pt x="38176" y="3629"/>
                          </a:cubicBezTo>
                          <a:close/>
                        </a:path>
                      </a:pathLst>
                    </a:custGeom>
                    <a:solidFill>
                      <a:srgbClr val="F9D41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670" name="Freeform: Shape 669">
                      <a:extLst>
                        <a:ext uri="{FF2B5EF4-FFF2-40B4-BE49-F238E27FC236}">
                          <a16:creationId xmlns:a16="http://schemas.microsoft.com/office/drawing/2014/main" id="{8B262EFD-522C-8525-45B9-542AD3966A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3458" y="3444428"/>
                      <a:ext cx="12573" cy="16006"/>
                    </a:xfrm>
                    <a:custGeom>
                      <a:avLst/>
                      <a:gdLst>
                        <a:gd name="connsiteX0" fmla="*/ 11442 w 12573"/>
                        <a:gd name="connsiteY0" fmla="*/ 15966 h 16006"/>
                        <a:gd name="connsiteX1" fmla="*/ 602 w 12573"/>
                        <a:gd name="connsiteY1" fmla="*/ 12527 h 16006"/>
                        <a:gd name="connsiteX2" fmla="*/ 40 w 12573"/>
                        <a:gd name="connsiteY2" fmla="*/ 11441 h 16006"/>
                        <a:gd name="connsiteX3" fmla="*/ 3479 w 12573"/>
                        <a:gd name="connsiteY3" fmla="*/ 602 h 16006"/>
                        <a:gd name="connsiteX4" fmla="*/ 5070 w 12573"/>
                        <a:gd name="connsiteY4" fmla="*/ 469 h 16006"/>
                        <a:gd name="connsiteX5" fmla="*/ 12471 w 12573"/>
                        <a:gd name="connsiteY5" fmla="*/ 14747 h 16006"/>
                        <a:gd name="connsiteX6" fmla="*/ 11442 w 12573"/>
                        <a:gd name="connsiteY6" fmla="*/ 15966 h 160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73" h="16006">
                          <a:moveTo>
                            <a:pt x="11442" y="15966"/>
                          </a:moveTo>
                          <a:lnTo>
                            <a:pt x="602" y="12527"/>
                          </a:lnTo>
                          <a:cubicBezTo>
                            <a:pt x="145" y="12384"/>
                            <a:pt x="-102" y="11899"/>
                            <a:pt x="40" y="11441"/>
                          </a:cubicBezTo>
                          <a:lnTo>
                            <a:pt x="3479" y="602"/>
                          </a:lnTo>
                          <a:cubicBezTo>
                            <a:pt x="3707" y="-131"/>
                            <a:pt x="4717" y="-217"/>
                            <a:pt x="5070" y="469"/>
                          </a:cubicBezTo>
                          <a:lnTo>
                            <a:pt x="12471" y="14747"/>
                          </a:lnTo>
                          <a:cubicBezTo>
                            <a:pt x="12832" y="15423"/>
                            <a:pt x="12185" y="16195"/>
                            <a:pt x="11442" y="15966"/>
                          </a:cubicBezTo>
                          <a:close/>
                        </a:path>
                      </a:pathLst>
                    </a:custGeom>
                    <a:solidFill>
                      <a:srgbClr val="F9D41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671" name="Freeform: Shape 670">
                      <a:extLst>
                        <a:ext uri="{FF2B5EF4-FFF2-40B4-BE49-F238E27FC236}">
                          <a16:creationId xmlns:a16="http://schemas.microsoft.com/office/drawing/2014/main" id="{50241B80-FE78-E079-E068-A081D87E4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5627" y="3467098"/>
                      <a:ext cx="4280" cy="4280"/>
                    </a:xfrm>
                    <a:custGeom>
                      <a:avLst/>
                      <a:gdLst>
                        <a:gd name="connsiteX0" fmla="*/ 4040 w 4280"/>
                        <a:gd name="connsiteY0" fmla="*/ 1154 h 4280"/>
                        <a:gd name="connsiteX1" fmla="*/ 3126 w 4280"/>
                        <a:gd name="connsiteY1" fmla="*/ 4040 h 4280"/>
                        <a:gd name="connsiteX2" fmla="*/ 240 w 4280"/>
                        <a:gd name="connsiteY2" fmla="*/ 3126 h 4280"/>
                        <a:gd name="connsiteX3" fmla="*/ 1154 w 4280"/>
                        <a:gd name="connsiteY3" fmla="*/ 240 h 4280"/>
                        <a:gd name="connsiteX4" fmla="*/ 4040 w 4280"/>
                        <a:gd name="connsiteY4" fmla="*/ 1154 h 42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80" h="4280">
                          <a:moveTo>
                            <a:pt x="4040" y="1154"/>
                          </a:moveTo>
                          <a:cubicBezTo>
                            <a:pt x="4583" y="2202"/>
                            <a:pt x="4174" y="3498"/>
                            <a:pt x="3126" y="4040"/>
                          </a:cubicBezTo>
                          <a:cubicBezTo>
                            <a:pt x="2078" y="4583"/>
                            <a:pt x="783" y="4174"/>
                            <a:pt x="240" y="3126"/>
                          </a:cubicBezTo>
                          <a:cubicBezTo>
                            <a:pt x="-303" y="2078"/>
                            <a:pt x="107" y="783"/>
                            <a:pt x="1154" y="240"/>
                          </a:cubicBezTo>
                          <a:cubicBezTo>
                            <a:pt x="2202" y="-303"/>
                            <a:pt x="3497" y="107"/>
                            <a:pt x="4040" y="1154"/>
                          </a:cubicBezTo>
                          <a:close/>
                        </a:path>
                      </a:pathLst>
                    </a:custGeom>
                    <a:solidFill>
                      <a:srgbClr val="51515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672" name="Freeform: Shape 671">
                      <a:extLst>
                        <a:ext uri="{FF2B5EF4-FFF2-40B4-BE49-F238E27FC236}">
                          <a16:creationId xmlns:a16="http://schemas.microsoft.com/office/drawing/2014/main" id="{FBB55CD3-5D46-E06E-4568-3BFDD7213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8334" y="3463213"/>
                      <a:ext cx="5038" cy="6029"/>
                    </a:xfrm>
                    <a:custGeom>
                      <a:avLst/>
                      <a:gdLst>
                        <a:gd name="connsiteX0" fmla="*/ 0 w 5038"/>
                        <a:gd name="connsiteY0" fmla="*/ 0 h 6029"/>
                        <a:gd name="connsiteX1" fmla="*/ 5039 w 5038"/>
                        <a:gd name="connsiteY1" fmla="*/ 6029 h 60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5038" h="6029">
                          <a:moveTo>
                            <a:pt x="0" y="0"/>
                          </a:moveTo>
                          <a:cubicBezTo>
                            <a:pt x="0" y="0"/>
                            <a:pt x="4686" y="924"/>
                            <a:pt x="5039" y="6029"/>
                          </a:cubicBezTo>
                        </a:path>
                      </a:pathLst>
                    </a:custGeom>
                    <a:noFill/>
                    <a:ln w="948" cap="rnd">
                      <a:solidFill>
                        <a:srgbClr val="515151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</p:grpSp>
            </p:grpSp>
          </p:grpSp>
          <p:grpSp>
            <p:nvGrpSpPr>
              <p:cNvPr id="517" name="Graphic 3">
                <a:extLst>
                  <a:ext uri="{FF2B5EF4-FFF2-40B4-BE49-F238E27FC236}">
                    <a16:creationId xmlns:a16="http://schemas.microsoft.com/office/drawing/2014/main" id="{BE41743F-D393-81AE-FA06-4992838FE7EC}"/>
                  </a:ext>
                </a:extLst>
              </p:cNvPr>
              <p:cNvGrpSpPr/>
              <p:nvPr/>
            </p:nvGrpSpPr>
            <p:grpSpPr>
              <a:xfrm>
                <a:off x="4965401" y="3470700"/>
                <a:ext cx="68075" cy="48235"/>
                <a:chOff x="4965401" y="3470700"/>
                <a:chExt cx="68075" cy="48235"/>
              </a:xfrm>
            </p:grpSpPr>
            <p:grpSp>
              <p:nvGrpSpPr>
                <p:cNvPr id="652" name="Graphic 3">
                  <a:extLst>
                    <a:ext uri="{FF2B5EF4-FFF2-40B4-BE49-F238E27FC236}">
                      <a16:creationId xmlns:a16="http://schemas.microsoft.com/office/drawing/2014/main" id="{1CEAE2DE-A1E0-79AD-CE58-D1CA46747578}"/>
                    </a:ext>
                  </a:extLst>
                </p:cNvPr>
                <p:cNvGrpSpPr/>
                <p:nvPr/>
              </p:nvGrpSpPr>
              <p:grpSpPr>
                <a:xfrm>
                  <a:off x="4992633" y="3498016"/>
                  <a:ext cx="40843" cy="20919"/>
                  <a:chOff x="4992633" y="3498016"/>
                  <a:chExt cx="40843" cy="20919"/>
                </a:xfrm>
              </p:grpSpPr>
              <p:sp>
                <p:nvSpPr>
                  <p:cNvPr id="658" name="Freeform: Shape 657">
                    <a:extLst>
                      <a:ext uri="{FF2B5EF4-FFF2-40B4-BE49-F238E27FC236}">
                        <a16:creationId xmlns:a16="http://schemas.microsoft.com/office/drawing/2014/main" id="{54515F7C-3F4A-DD15-F291-3E0E61F6A502}"/>
                      </a:ext>
                    </a:extLst>
                  </p:cNvPr>
                  <p:cNvSpPr/>
                  <p:nvPr/>
                </p:nvSpPr>
                <p:spPr>
                  <a:xfrm>
                    <a:off x="4999100" y="3509762"/>
                    <a:ext cx="3476" cy="3476"/>
                  </a:xfrm>
                  <a:custGeom>
                    <a:avLst/>
                    <a:gdLst>
                      <a:gd name="connsiteX0" fmla="*/ 3477 w 3476"/>
                      <a:gd name="connsiteY0" fmla="*/ 1762 h 3476"/>
                      <a:gd name="connsiteX1" fmla="*/ 1762 w 3476"/>
                      <a:gd name="connsiteY1" fmla="*/ 0 h 3476"/>
                      <a:gd name="connsiteX2" fmla="*/ 0 w 3476"/>
                      <a:gd name="connsiteY2" fmla="*/ 1715 h 3476"/>
                      <a:gd name="connsiteX3" fmla="*/ 1715 w 3476"/>
                      <a:gd name="connsiteY3" fmla="*/ 3477 h 3476"/>
                      <a:gd name="connsiteX4" fmla="*/ 3477 w 3476"/>
                      <a:gd name="connsiteY4" fmla="*/ 1762 h 3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76" h="3476">
                        <a:moveTo>
                          <a:pt x="3477" y="1762"/>
                        </a:moveTo>
                        <a:cubicBezTo>
                          <a:pt x="3486" y="800"/>
                          <a:pt x="2724" y="10"/>
                          <a:pt x="1762" y="0"/>
                        </a:cubicBezTo>
                        <a:cubicBezTo>
                          <a:pt x="800" y="-10"/>
                          <a:pt x="10" y="753"/>
                          <a:pt x="0" y="1715"/>
                        </a:cubicBezTo>
                        <a:cubicBezTo>
                          <a:pt x="-9" y="2677"/>
                          <a:pt x="753" y="3467"/>
                          <a:pt x="1715" y="3477"/>
                        </a:cubicBezTo>
                        <a:cubicBezTo>
                          <a:pt x="2677" y="3496"/>
                          <a:pt x="3467" y="2724"/>
                          <a:pt x="3477" y="1762"/>
                        </a:cubicBezTo>
                        <a:close/>
                      </a:path>
                    </a:pathLst>
                  </a:custGeom>
                  <a:solidFill>
                    <a:srgbClr val="00B2E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grpSp>
                <p:nvGrpSpPr>
                  <p:cNvPr id="659" name="Graphic 3">
                    <a:extLst>
                      <a:ext uri="{FF2B5EF4-FFF2-40B4-BE49-F238E27FC236}">
                        <a16:creationId xmlns:a16="http://schemas.microsoft.com/office/drawing/2014/main" id="{93A52002-E5A1-65BA-E6B0-585CC3F271D5}"/>
                      </a:ext>
                    </a:extLst>
                  </p:cNvPr>
                  <p:cNvGrpSpPr/>
                  <p:nvPr/>
                </p:nvGrpSpPr>
                <p:grpSpPr>
                  <a:xfrm>
                    <a:off x="4992633" y="3498016"/>
                    <a:ext cx="40843" cy="20919"/>
                    <a:chOff x="4992633" y="3498016"/>
                    <a:chExt cx="40843" cy="20919"/>
                  </a:xfrm>
                </p:grpSpPr>
                <p:sp>
                  <p:nvSpPr>
                    <p:cNvPr id="660" name="Freeform: Shape 659">
                      <a:extLst>
                        <a:ext uri="{FF2B5EF4-FFF2-40B4-BE49-F238E27FC236}">
                          <a16:creationId xmlns:a16="http://schemas.microsoft.com/office/drawing/2014/main" id="{DC1B1A14-1859-8BC6-1987-E9E4E8778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2633" y="3498016"/>
                      <a:ext cx="34909" cy="20919"/>
                    </a:xfrm>
                    <a:custGeom>
                      <a:avLst/>
                      <a:gdLst>
                        <a:gd name="connsiteX0" fmla="*/ 34909 w 34909"/>
                        <a:gd name="connsiteY0" fmla="*/ 10707 h 20919"/>
                        <a:gd name="connsiteX1" fmla="*/ 17602 w 34909"/>
                        <a:gd name="connsiteY1" fmla="*/ 1 h 20919"/>
                        <a:gd name="connsiteX2" fmla="*/ 0 w 34909"/>
                        <a:gd name="connsiteY2" fmla="*/ 10212 h 20919"/>
                        <a:gd name="connsiteX3" fmla="*/ 17307 w 34909"/>
                        <a:gd name="connsiteY3" fmla="*/ 20918 h 20919"/>
                        <a:gd name="connsiteX4" fmla="*/ 34909 w 34909"/>
                        <a:gd name="connsiteY4" fmla="*/ 10707 h 2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909" h="20919">
                          <a:moveTo>
                            <a:pt x="34909" y="10707"/>
                          </a:moveTo>
                          <a:cubicBezTo>
                            <a:pt x="34909" y="10707"/>
                            <a:pt x="27242" y="135"/>
                            <a:pt x="17602" y="1"/>
                          </a:cubicBezTo>
                          <a:cubicBezTo>
                            <a:pt x="7963" y="-132"/>
                            <a:pt x="0" y="10212"/>
                            <a:pt x="0" y="10212"/>
                          </a:cubicBezTo>
                          <a:cubicBezTo>
                            <a:pt x="0" y="10212"/>
                            <a:pt x="7668" y="20785"/>
                            <a:pt x="17307" y="20918"/>
                          </a:cubicBezTo>
                          <a:cubicBezTo>
                            <a:pt x="26946" y="21061"/>
                            <a:pt x="34909" y="10707"/>
                            <a:pt x="34909" y="10707"/>
                          </a:cubicBezTo>
                          <a:close/>
                        </a:path>
                      </a:pathLst>
                    </a:custGeom>
                    <a:solidFill>
                      <a:srgbClr val="F9D41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661" name="Freeform: Shape 660">
                      <a:extLst>
                        <a:ext uri="{FF2B5EF4-FFF2-40B4-BE49-F238E27FC236}">
                          <a16:creationId xmlns:a16="http://schemas.microsoft.com/office/drawing/2014/main" id="{C118EB43-7D19-19E2-4D65-EC61140D8D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25444" y="3501569"/>
                      <a:ext cx="8032" cy="14463"/>
                    </a:xfrm>
                    <a:custGeom>
                      <a:avLst/>
                      <a:gdLst>
                        <a:gd name="connsiteX0" fmla="*/ 6832 w 8032"/>
                        <a:gd name="connsiteY0" fmla="*/ 202 h 14463"/>
                        <a:gd name="connsiteX1" fmla="*/ 212 w 8032"/>
                        <a:gd name="connsiteY1" fmla="*/ 6641 h 14463"/>
                        <a:gd name="connsiteX2" fmla="*/ 202 w 8032"/>
                        <a:gd name="connsiteY2" fmla="*/ 7631 h 14463"/>
                        <a:gd name="connsiteX3" fmla="*/ 6641 w 8032"/>
                        <a:gd name="connsiteY3" fmla="*/ 14251 h 14463"/>
                        <a:gd name="connsiteX4" fmla="*/ 7851 w 8032"/>
                        <a:gd name="connsiteY4" fmla="*/ 13775 h 14463"/>
                        <a:gd name="connsiteX5" fmla="*/ 8032 w 8032"/>
                        <a:gd name="connsiteY5" fmla="*/ 716 h 14463"/>
                        <a:gd name="connsiteX6" fmla="*/ 6832 w 8032"/>
                        <a:gd name="connsiteY6" fmla="*/ 202 h 144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032" h="14463">
                          <a:moveTo>
                            <a:pt x="6832" y="202"/>
                          </a:moveTo>
                          <a:lnTo>
                            <a:pt x="212" y="6641"/>
                          </a:lnTo>
                          <a:cubicBezTo>
                            <a:pt x="-64" y="6907"/>
                            <a:pt x="-74" y="7355"/>
                            <a:pt x="202" y="7631"/>
                          </a:cubicBezTo>
                          <a:lnTo>
                            <a:pt x="6641" y="14251"/>
                          </a:lnTo>
                          <a:cubicBezTo>
                            <a:pt x="7079" y="14698"/>
                            <a:pt x="7841" y="14394"/>
                            <a:pt x="7851" y="13775"/>
                          </a:cubicBezTo>
                          <a:lnTo>
                            <a:pt x="8032" y="716"/>
                          </a:lnTo>
                          <a:cubicBezTo>
                            <a:pt x="8032" y="87"/>
                            <a:pt x="7279" y="-237"/>
                            <a:pt x="6832" y="202"/>
                          </a:cubicBezTo>
                          <a:close/>
                        </a:path>
                      </a:pathLst>
                    </a:custGeom>
                    <a:solidFill>
                      <a:srgbClr val="F9D41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662" name="Freeform: Shape 661">
                      <a:extLst>
                        <a:ext uri="{FF2B5EF4-FFF2-40B4-BE49-F238E27FC236}">
                          <a16:creationId xmlns:a16="http://schemas.microsoft.com/office/drawing/2014/main" id="{5927ABDA-0BF0-2F84-5188-DEC43A0924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00358" y="3507105"/>
                      <a:ext cx="3476" cy="3476"/>
                    </a:xfrm>
                    <a:custGeom>
                      <a:avLst/>
                      <a:gdLst>
                        <a:gd name="connsiteX0" fmla="*/ 3477 w 3476"/>
                        <a:gd name="connsiteY0" fmla="*/ 1762 h 3476"/>
                        <a:gd name="connsiteX1" fmla="*/ 1762 w 3476"/>
                        <a:gd name="connsiteY1" fmla="*/ 0 h 3476"/>
                        <a:gd name="connsiteX2" fmla="*/ 0 w 3476"/>
                        <a:gd name="connsiteY2" fmla="*/ 1715 h 3476"/>
                        <a:gd name="connsiteX3" fmla="*/ 1715 w 3476"/>
                        <a:gd name="connsiteY3" fmla="*/ 3477 h 3476"/>
                        <a:gd name="connsiteX4" fmla="*/ 3477 w 3476"/>
                        <a:gd name="connsiteY4" fmla="*/ 1762 h 3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76" h="3476">
                          <a:moveTo>
                            <a:pt x="3477" y="1762"/>
                          </a:moveTo>
                          <a:cubicBezTo>
                            <a:pt x="3486" y="800"/>
                            <a:pt x="2724" y="9"/>
                            <a:pt x="1762" y="0"/>
                          </a:cubicBezTo>
                          <a:cubicBezTo>
                            <a:pt x="800" y="-10"/>
                            <a:pt x="10" y="752"/>
                            <a:pt x="0" y="1715"/>
                          </a:cubicBezTo>
                          <a:cubicBezTo>
                            <a:pt x="-10" y="2676"/>
                            <a:pt x="753" y="3467"/>
                            <a:pt x="1715" y="3477"/>
                          </a:cubicBezTo>
                          <a:cubicBezTo>
                            <a:pt x="2677" y="3496"/>
                            <a:pt x="3467" y="2724"/>
                            <a:pt x="3477" y="1762"/>
                          </a:cubicBezTo>
                          <a:close/>
                        </a:path>
                      </a:pathLst>
                    </a:custGeom>
                    <a:solidFill>
                      <a:srgbClr val="51515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663" name="Freeform: Shape 662">
                      <a:extLst>
                        <a:ext uri="{FF2B5EF4-FFF2-40B4-BE49-F238E27FC236}">
                          <a16:creationId xmlns:a16="http://schemas.microsoft.com/office/drawing/2014/main" id="{D21AFB74-8EF3-84AA-B457-41B8257315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04701" y="3506800"/>
                      <a:ext cx="1929" cy="6210"/>
                    </a:xfrm>
                    <a:custGeom>
                      <a:avLst/>
                      <a:gdLst>
                        <a:gd name="connsiteX0" fmla="*/ 0 w 1929"/>
                        <a:gd name="connsiteY0" fmla="*/ 6210 h 6210"/>
                        <a:gd name="connsiteX1" fmla="*/ 1467 w 1929"/>
                        <a:gd name="connsiteY1" fmla="*/ 0 h 62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929" h="6210">
                          <a:moveTo>
                            <a:pt x="0" y="6210"/>
                          </a:moveTo>
                          <a:cubicBezTo>
                            <a:pt x="0" y="6210"/>
                            <a:pt x="3067" y="3839"/>
                            <a:pt x="1467" y="0"/>
                          </a:cubicBezTo>
                        </a:path>
                      </a:pathLst>
                    </a:custGeom>
                    <a:noFill/>
                    <a:ln w="770" cap="rnd">
                      <a:solidFill>
                        <a:srgbClr val="515151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</p:grpSp>
            </p:grpSp>
            <p:grpSp>
              <p:nvGrpSpPr>
                <p:cNvPr id="653" name="Graphic 3">
                  <a:extLst>
                    <a:ext uri="{FF2B5EF4-FFF2-40B4-BE49-F238E27FC236}">
                      <a16:creationId xmlns:a16="http://schemas.microsoft.com/office/drawing/2014/main" id="{B99D8E21-4AE6-3454-8258-73769E23E16D}"/>
                    </a:ext>
                  </a:extLst>
                </p:cNvPr>
                <p:cNvGrpSpPr/>
                <p:nvPr/>
              </p:nvGrpSpPr>
              <p:grpSpPr>
                <a:xfrm>
                  <a:off x="4965401" y="3470700"/>
                  <a:ext cx="23717" cy="39357"/>
                  <a:chOff x="4965401" y="3470700"/>
                  <a:chExt cx="23717" cy="39357"/>
                </a:xfrm>
                <a:solidFill>
                  <a:srgbClr val="22D2FC"/>
                </a:solidFill>
              </p:grpSpPr>
              <p:sp>
                <p:nvSpPr>
                  <p:cNvPr id="654" name="Freeform: Shape 653">
                    <a:extLst>
                      <a:ext uri="{FF2B5EF4-FFF2-40B4-BE49-F238E27FC236}">
                        <a16:creationId xmlns:a16="http://schemas.microsoft.com/office/drawing/2014/main" id="{496D0F6D-5C3A-AF72-2440-9B37F9AF6764}"/>
                      </a:ext>
                    </a:extLst>
                  </p:cNvPr>
                  <p:cNvSpPr/>
                  <p:nvPr/>
                </p:nvSpPr>
                <p:spPr>
                  <a:xfrm>
                    <a:off x="4984546" y="3505485"/>
                    <a:ext cx="4572" cy="4572"/>
                  </a:xfrm>
                  <a:custGeom>
                    <a:avLst/>
                    <a:gdLst>
                      <a:gd name="connsiteX0" fmla="*/ 4572 w 4572"/>
                      <a:gd name="connsiteY0" fmla="*/ 2286 h 4572"/>
                      <a:gd name="connsiteX1" fmla="*/ 2286 w 4572"/>
                      <a:gd name="connsiteY1" fmla="*/ 4572 h 4572"/>
                      <a:gd name="connsiteX2" fmla="*/ 0 w 4572"/>
                      <a:gd name="connsiteY2" fmla="*/ 2286 h 4572"/>
                      <a:gd name="connsiteX3" fmla="*/ 2286 w 4572"/>
                      <a:gd name="connsiteY3" fmla="*/ 0 h 4572"/>
                      <a:gd name="connsiteX4" fmla="*/ 4572 w 4572"/>
                      <a:gd name="connsiteY4" fmla="*/ 2286 h 4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72" h="4572">
                        <a:moveTo>
                          <a:pt x="4572" y="2286"/>
                        </a:moveTo>
                        <a:cubicBezTo>
                          <a:pt x="4572" y="3553"/>
                          <a:pt x="3553" y="4572"/>
                          <a:pt x="2286" y="4572"/>
                        </a:cubicBezTo>
                        <a:cubicBezTo>
                          <a:pt x="1019" y="4572"/>
                          <a:pt x="0" y="3553"/>
                          <a:pt x="0" y="2286"/>
                        </a:cubicBezTo>
                        <a:cubicBezTo>
                          <a:pt x="0" y="1029"/>
                          <a:pt x="1019" y="0"/>
                          <a:pt x="2286" y="0"/>
                        </a:cubicBezTo>
                        <a:cubicBezTo>
                          <a:pt x="3553" y="0"/>
                          <a:pt x="4572" y="1029"/>
                          <a:pt x="4572" y="2286"/>
                        </a:cubicBezTo>
                        <a:close/>
                      </a:path>
                    </a:pathLst>
                  </a:custGeom>
                  <a:solidFill>
                    <a:srgbClr val="22D2F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655" name="Freeform: Shape 654">
                    <a:extLst>
                      <a:ext uri="{FF2B5EF4-FFF2-40B4-BE49-F238E27FC236}">
                        <a16:creationId xmlns:a16="http://schemas.microsoft.com/office/drawing/2014/main" id="{D46290B9-3132-8215-A6B6-3AFA03691F83}"/>
                      </a:ext>
                    </a:extLst>
                  </p:cNvPr>
                  <p:cNvSpPr/>
                  <p:nvPr/>
                </p:nvSpPr>
                <p:spPr>
                  <a:xfrm>
                    <a:off x="4980117" y="3484330"/>
                    <a:ext cx="4571" cy="4571"/>
                  </a:xfrm>
                  <a:custGeom>
                    <a:avLst/>
                    <a:gdLst>
                      <a:gd name="connsiteX0" fmla="*/ 4572 w 4571"/>
                      <a:gd name="connsiteY0" fmla="*/ 2286 h 4571"/>
                      <a:gd name="connsiteX1" fmla="*/ 2286 w 4571"/>
                      <a:gd name="connsiteY1" fmla="*/ 4572 h 4571"/>
                      <a:gd name="connsiteX2" fmla="*/ 0 w 4571"/>
                      <a:gd name="connsiteY2" fmla="*/ 2286 h 4571"/>
                      <a:gd name="connsiteX3" fmla="*/ 2286 w 4571"/>
                      <a:gd name="connsiteY3" fmla="*/ 0 h 4571"/>
                      <a:gd name="connsiteX4" fmla="*/ 4572 w 4571"/>
                      <a:gd name="connsiteY4" fmla="*/ 2286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71" h="4571">
                        <a:moveTo>
                          <a:pt x="4572" y="2286"/>
                        </a:moveTo>
                        <a:cubicBezTo>
                          <a:pt x="4572" y="3543"/>
                          <a:pt x="3553" y="4572"/>
                          <a:pt x="2286" y="4572"/>
                        </a:cubicBezTo>
                        <a:cubicBezTo>
                          <a:pt x="1019" y="4572"/>
                          <a:pt x="0" y="3553"/>
                          <a:pt x="0" y="2286"/>
                        </a:cubicBezTo>
                        <a:cubicBezTo>
                          <a:pt x="0" y="1029"/>
                          <a:pt x="1019" y="0"/>
                          <a:pt x="2286" y="0"/>
                        </a:cubicBezTo>
                        <a:cubicBezTo>
                          <a:pt x="3553" y="0"/>
                          <a:pt x="4572" y="1019"/>
                          <a:pt x="4572" y="2286"/>
                        </a:cubicBezTo>
                        <a:close/>
                      </a:path>
                    </a:pathLst>
                  </a:custGeom>
                  <a:solidFill>
                    <a:srgbClr val="22D2F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656" name="Freeform: Shape 655">
                    <a:extLst>
                      <a:ext uri="{FF2B5EF4-FFF2-40B4-BE49-F238E27FC236}">
                        <a16:creationId xmlns:a16="http://schemas.microsoft.com/office/drawing/2014/main" id="{57ADB668-3374-E903-56A4-5EC7EFE405E9}"/>
                      </a:ext>
                    </a:extLst>
                  </p:cNvPr>
                  <p:cNvSpPr/>
                  <p:nvPr/>
                </p:nvSpPr>
                <p:spPr>
                  <a:xfrm>
                    <a:off x="4965401" y="3470700"/>
                    <a:ext cx="4571" cy="4571"/>
                  </a:xfrm>
                  <a:custGeom>
                    <a:avLst/>
                    <a:gdLst>
                      <a:gd name="connsiteX0" fmla="*/ 4572 w 4571"/>
                      <a:gd name="connsiteY0" fmla="*/ 2286 h 4571"/>
                      <a:gd name="connsiteX1" fmla="*/ 2286 w 4571"/>
                      <a:gd name="connsiteY1" fmla="*/ 4572 h 4571"/>
                      <a:gd name="connsiteX2" fmla="*/ 0 w 4571"/>
                      <a:gd name="connsiteY2" fmla="*/ 2286 h 4571"/>
                      <a:gd name="connsiteX3" fmla="*/ 2286 w 4571"/>
                      <a:gd name="connsiteY3" fmla="*/ 0 h 4571"/>
                      <a:gd name="connsiteX4" fmla="*/ 4572 w 4571"/>
                      <a:gd name="connsiteY4" fmla="*/ 2286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71" h="4571">
                        <a:moveTo>
                          <a:pt x="4572" y="2286"/>
                        </a:moveTo>
                        <a:cubicBezTo>
                          <a:pt x="4572" y="3543"/>
                          <a:pt x="3553" y="4572"/>
                          <a:pt x="2286" y="4572"/>
                        </a:cubicBezTo>
                        <a:cubicBezTo>
                          <a:pt x="1019" y="4572"/>
                          <a:pt x="0" y="3553"/>
                          <a:pt x="0" y="2286"/>
                        </a:cubicBezTo>
                        <a:cubicBezTo>
                          <a:pt x="0" y="1029"/>
                          <a:pt x="1019" y="0"/>
                          <a:pt x="2286" y="0"/>
                        </a:cubicBezTo>
                        <a:cubicBezTo>
                          <a:pt x="3553" y="0"/>
                          <a:pt x="4572" y="1019"/>
                          <a:pt x="4572" y="2286"/>
                        </a:cubicBezTo>
                        <a:close/>
                      </a:path>
                    </a:pathLst>
                  </a:custGeom>
                  <a:solidFill>
                    <a:srgbClr val="22D2F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657" name="Freeform: Shape 656">
                    <a:extLst>
                      <a:ext uri="{FF2B5EF4-FFF2-40B4-BE49-F238E27FC236}">
                        <a16:creationId xmlns:a16="http://schemas.microsoft.com/office/drawing/2014/main" id="{4EFEF549-D1FA-FE48-89B0-229DE8C19849}"/>
                      </a:ext>
                    </a:extLst>
                  </p:cNvPr>
                  <p:cNvSpPr/>
                  <p:nvPr/>
                </p:nvSpPr>
                <p:spPr>
                  <a:xfrm>
                    <a:off x="4971554" y="3492617"/>
                    <a:ext cx="6362" cy="6362"/>
                  </a:xfrm>
                  <a:custGeom>
                    <a:avLst/>
                    <a:gdLst>
                      <a:gd name="connsiteX0" fmla="*/ 6363 w 6362"/>
                      <a:gd name="connsiteY0" fmla="*/ 3181 h 6362"/>
                      <a:gd name="connsiteX1" fmla="*/ 3181 w 6362"/>
                      <a:gd name="connsiteY1" fmla="*/ 6363 h 6362"/>
                      <a:gd name="connsiteX2" fmla="*/ 0 w 6362"/>
                      <a:gd name="connsiteY2" fmla="*/ 3181 h 6362"/>
                      <a:gd name="connsiteX3" fmla="*/ 3181 w 6362"/>
                      <a:gd name="connsiteY3" fmla="*/ 0 h 6362"/>
                      <a:gd name="connsiteX4" fmla="*/ 6363 w 6362"/>
                      <a:gd name="connsiteY4" fmla="*/ 3181 h 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362" h="6362">
                        <a:moveTo>
                          <a:pt x="6363" y="3181"/>
                        </a:moveTo>
                        <a:cubicBezTo>
                          <a:pt x="6363" y="4934"/>
                          <a:pt x="4934" y="6363"/>
                          <a:pt x="3181" y="6363"/>
                        </a:cubicBezTo>
                        <a:cubicBezTo>
                          <a:pt x="1429" y="6363"/>
                          <a:pt x="0" y="4934"/>
                          <a:pt x="0" y="3181"/>
                        </a:cubicBezTo>
                        <a:cubicBezTo>
                          <a:pt x="0" y="1419"/>
                          <a:pt x="1419" y="0"/>
                          <a:pt x="3181" y="0"/>
                        </a:cubicBezTo>
                        <a:cubicBezTo>
                          <a:pt x="4943" y="0"/>
                          <a:pt x="6363" y="1419"/>
                          <a:pt x="6363" y="3181"/>
                        </a:cubicBezTo>
                        <a:close/>
                      </a:path>
                    </a:pathLst>
                  </a:custGeom>
                  <a:solidFill>
                    <a:srgbClr val="22D2F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</p:grpSp>
          <p:grpSp>
            <p:nvGrpSpPr>
              <p:cNvPr id="518" name="Graphic 3">
                <a:extLst>
                  <a:ext uri="{FF2B5EF4-FFF2-40B4-BE49-F238E27FC236}">
                    <a16:creationId xmlns:a16="http://schemas.microsoft.com/office/drawing/2014/main" id="{699F0A02-8669-0A90-B13C-9F1691CEA67B}"/>
                  </a:ext>
                </a:extLst>
              </p:cNvPr>
              <p:cNvGrpSpPr/>
              <p:nvPr/>
            </p:nvGrpSpPr>
            <p:grpSpPr>
              <a:xfrm>
                <a:off x="5133603" y="3474462"/>
                <a:ext cx="61922" cy="26328"/>
                <a:chOff x="5133603" y="3474462"/>
                <a:chExt cx="61922" cy="26328"/>
              </a:xfrm>
            </p:grpSpPr>
            <p:grpSp>
              <p:nvGrpSpPr>
                <p:cNvPr id="642" name="Graphic 3">
                  <a:extLst>
                    <a:ext uri="{FF2B5EF4-FFF2-40B4-BE49-F238E27FC236}">
                      <a16:creationId xmlns:a16="http://schemas.microsoft.com/office/drawing/2014/main" id="{74497853-4726-277C-B8D0-56390053C61C}"/>
                    </a:ext>
                  </a:extLst>
                </p:cNvPr>
                <p:cNvGrpSpPr/>
                <p:nvPr/>
              </p:nvGrpSpPr>
              <p:grpSpPr>
                <a:xfrm>
                  <a:off x="5133603" y="3479871"/>
                  <a:ext cx="40843" cy="20919"/>
                  <a:chOff x="5133603" y="3479871"/>
                  <a:chExt cx="40843" cy="20919"/>
                </a:xfrm>
              </p:grpSpPr>
              <p:sp>
                <p:nvSpPr>
                  <p:cNvPr id="646" name="Freeform: Shape 645">
                    <a:extLst>
                      <a:ext uri="{FF2B5EF4-FFF2-40B4-BE49-F238E27FC236}">
                        <a16:creationId xmlns:a16="http://schemas.microsoft.com/office/drawing/2014/main" id="{24C6AFCA-0E64-3564-7FC9-70788B013DF7}"/>
                      </a:ext>
                    </a:extLst>
                  </p:cNvPr>
                  <p:cNvSpPr/>
                  <p:nvPr/>
                </p:nvSpPr>
                <p:spPr>
                  <a:xfrm>
                    <a:off x="5164502" y="3491617"/>
                    <a:ext cx="3477" cy="3476"/>
                  </a:xfrm>
                  <a:custGeom>
                    <a:avLst/>
                    <a:gdLst>
                      <a:gd name="connsiteX0" fmla="*/ 0 w 3477"/>
                      <a:gd name="connsiteY0" fmla="*/ 1762 h 3476"/>
                      <a:gd name="connsiteX1" fmla="*/ 1715 w 3477"/>
                      <a:gd name="connsiteY1" fmla="*/ 0 h 3476"/>
                      <a:gd name="connsiteX2" fmla="*/ 3477 w 3477"/>
                      <a:gd name="connsiteY2" fmla="*/ 1715 h 3476"/>
                      <a:gd name="connsiteX3" fmla="*/ 1762 w 3477"/>
                      <a:gd name="connsiteY3" fmla="*/ 3477 h 3476"/>
                      <a:gd name="connsiteX4" fmla="*/ 0 w 3477"/>
                      <a:gd name="connsiteY4" fmla="*/ 1762 h 3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77" h="3476">
                        <a:moveTo>
                          <a:pt x="0" y="1762"/>
                        </a:moveTo>
                        <a:cubicBezTo>
                          <a:pt x="-19" y="800"/>
                          <a:pt x="753" y="10"/>
                          <a:pt x="1715" y="0"/>
                        </a:cubicBezTo>
                        <a:cubicBezTo>
                          <a:pt x="2677" y="-10"/>
                          <a:pt x="3467" y="753"/>
                          <a:pt x="3477" y="1715"/>
                        </a:cubicBezTo>
                        <a:cubicBezTo>
                          <a:pt x="3486" y="2677"/>
                          <a:pt x="2724" y="3467"/>
                          <a:pt x="1762" y="3477"/>
                        </a:cubicBezTo>
                        <a:cubicBezTo>
                          <a:pt x="800" y="3486"/>
                          <a:pt x="19" y="2715"/>
                          <a:pt x="0" y="1762"/>
                        </a:cubicBezTo>
                        <a:close/>
                      </a:path>
                    </a:pathLst>
                  </a:custGeom>
                  <a:solidFill>
                    <a:srgbClr val="00B2E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grpSp>
                <p:nvGrpSpPr>
                  <p:cNvPr id="647" name="Graphic 3">
                    <a:extLst>
                      <a:ext uri="{FF2B5EF4-FFF2-40B4-BE49-F238E27FC236}">
                        <a16:creationId xmlns:a16="http://schemas.microsoft.com/office/drawing/2014/main" id="{7D591B55-96F3-D93A-EBE1-4107614C231B}"/>
                      </a:ext>
                    </a:extLst>
                  </p:cNvPr>
                  <p:cNvGrpSpPr/>
                  <p:nvPr/>
                </p:nvGrpSpPr>
                <p:grpSpPr>
                  <a:xfrm>
                    <a:off x="5133603" y="3479871"/>
                    <a:ext cx="40843" cy="20919"/>
                    <a:chOff x="5133603" y="3479871"/>
                    <a:chExt cx="40843" cy="20919"/>
                  </a:xfrm>
                </p:grpSpPr>
                <p:sp>
                  <p:nvSpPr>
                    <p:cNvPr id="648" name="Freeform: Shape 647">
                      <a:extLst>
                        <a:ext uri="{FF2B5EF4-FFF2-40B4-BE49-F238E27FC236}">
                          <a16:creationId xmlns:a16="http://schemas.microsoft.com/office/drawing/2014/main" id="{3DD83BD2-96E6-3BEE-01BA-C675A99E41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39537" y="3479871"/>
                      <a:ext cx="34909" cy="20919"/>
                    </a:xfrm>
                    <a:custGeom>
                      <a:avLst/>
                      <a:gdLst>
                        <a:gd name="connsiteX0" fmla="*/ 0 w 34909"/>
                        <a:gd name="connsiteY0" fmla="*/ 10707 h 20919"/>
                        <a:gd name="connsiteX1" fmla="*/ 17307 w 34909"/>
                        <a:gd name="connsiteY1" fmla="*/ 1 h 20919"/>
                        <a:gd name="connsiteX2" fmla="*/ 34909 w 34909"/>
                        <a:gd name="connsiteY2" fmla="*/ 10212 h 20919"/>
                        <a:gd name="connsiteX3" fmla="*/ 17602 w 34909"/>
                        <a:gd name="connsiteY3" fmla="*/ 20918 h 20919"/>
                        <a:gd name="connsiteX4" fmla="*/ 0 w 34909"/>
                        <a:gd name="connsiteY4" fmla="*/ 10707 h 2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909" h="20919">
                          <a:moveTo>
                            <a:pt x="0" y="10707"/>
                          </a:moveTo>
                          <a:cubicBezTo>
                            <a:pt x="0" y="10707"/>
                            <a:pt x="7668" y="135"/>
                            <a:pt x="17307" y="1"/>
                          </a:cubicBezTo>
                          <a:cubicBezTo>
                            <a:pt x="26946" y="-132"/>
                            <a:pt x="34909" y="10212"/>
                            <a:pt x="34909" y="10212"/>
                          </a:cubicBezTo>
                          <a:cubicBezTo>
                            <a:pt x="34909" y="10212"/>
                            <a:pt x="27242" y="20785"/>
                            <a:pt x="17602" y="20918"/>
                          </a:cubicBezTo>
                          <a:cubicBezTo>
                            <a:pt x="7963" y="21051"/>
                            <a:pt x="0" y="10707"/>
                            <a:pt x="0" y="10707"/>
                          </a:cubicBezTo>
                          <a:close/>
                        </a:path>
                      </a:pathLst>
                    </a:custGeom>
                    <a:solidFill>
                      <a:srgbClr val="F9D41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649" name="Freeform: Shape 648">
                      <a:extLst>
                        <a:ext uri="{FF2B5EF4-FFF2-40B4-BE49-F238E27FC236}">
                          <a16:creationId xmlns:a16="http://schemas.microsoft.com/office/drawing/2014/main" id="{05894FFF-1FAF-96C8-2F36-CD830A830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33603" y="3483414"/>
                      <a:ext cx="8033" cy="14464"/>
                    </a:xfrm>
                    <a:custGeom>
                      <a:avLst/>
                      <a:gdLst>
                        <a:gd name="connsiteX0" fmla="*/ 1200 w 8033"/>
                        <a:gd name="connsiteY0" fmla="*/ 201 h 14464"/>
                        <a:gd name="connsiteX1" fmla="*/ 7820 w 8033"/>
                        <a:gd name="connsiteY1" fmla="*/ 6640 h 14464"/>
                        <a:gd name="connsiteX2" fmla="*/ 7839 w 8033"/>
                        <a:gd name="connsiteY2" fmla="*/ 7631 h 14464"/>
                        <a:gd name="connsiteX3" fmla="*/ 1400 w 8033"/>
                        <a:gd name="connsiteY3" fmla="*/ 14251 h 14464"/>
                        <a:gd name="connsiteX4" fmla="*/ 191 w 8033"/>
                        <a:gd name="connsiteY4" fmla="*/ 13775 h 14464"/>
                        <a:gd name="connsiteX5" fmla="*/ 0 w 8033"/>
                        <a:gd name="connsiteY5" fmla="*/ 716 h 14464"/>
                        <a:gd name="connsiteX6" fmla="*/ 1200 w 8033"/>
                        <a:gd name="connsiteY6" fmla="*/ 201 h 1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033" h="14464">
                          <a:moveTo>
                            <a:pt x="1200" y="201"/>
                          </a:moveTo>
                          <a:lnTo>
                            <a:pt x="7820" y="6640"/>
                          </a:lnTo>
                          <a:cubicBezTo>
                            <a:pt x="8096" y="6907"/>
                            <a:pt x="8106" y="7355"/>
                            <a:pt x="7839" y="7631"/>
                          </a:cubicBezTo>
                          <a:lnTo>
                            <a:pt x="1400" y="14251"/>
                          </a:lnTo>
                          <a:cubicBezTo>
                            <a:pt x="962" y="14699"/>
                            <a:pt x="200" y="14394"/>
                            <a:pt x="191" y="13775"/>
                          </a:cubicBezTo>
                          <a:lnTo>
                            <a:pt x="0" y="716"/>
                          </a:lnTo>
                          <a:cubicBezTo>
                            <a:pt x="0" y="87"/>
                            <a:pt x="752" y="-237"/>
                            <a:pt x="1200" y="201"/>
                          </a:cubicBezTo>
                          <a:close/>
                        </a:path>
                      </a:pathLst>
                    </a:custGeom>
                    <a:solidFill>
                      <a:srgbClr val="F9D41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650" name="Freeform: Shape 649">
                      <a:extLst>
                        <a:ext uri="{FF2B5EF4-FFF2-40B4-BE49-F238E27FC236}">
                          <a16:creationId xmlns:a16="http://schemas.microsoft.com/office/drawing/2014/main" id="{99320DEB-98E9-C744-D1B5-524E4963E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3245" y="3488959"/>
                      <a:ext cx="3476" cy="3476"/>
                    </a:xfrm>
                    <a:custGeom>
                      <a:avLst/>
                      <a:gdLst>
                        <a:gd name="connsiteX0" fmla="*/ 0 w 3476"/>
                        <a:gd name="connsiteY0" fmla="*/ 1762 h 3476"/>
                        <a:gd name="connsiteX1" fmla="*/ 1715 w 3476"/>
                        <a:gd name="connsiteY1" fmla="*/ 0 h 3476"/>
                        <a:gd name="connsiteX2" fmla="*/ 3477 w 3476"/>
                        <a:gd name="connsiteY2" fmla="*/ 1715 h 3476"/>
                        <a:gd name="connsiteX3" fmla="*/ 1762 w 3476"/>
                        <a:gd name="connsiteY3" fmla="*/ 3477 h 3476"/>
                        <a:gd name="connsiteX4" fmla="*/ 0 w 3476"/>
                        <a:gd name="connsiteY4" fmla="*/ 1762 h 3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76" h="3476">
                          <a:moveTo>
                            <a:pt x="0" y="1762"/>
                          </a:moveTo>
                          <a:cubicBezTo>
                            <a:pt x="-9" y="800"/>
                            <a:pt x="753" y="9"/>
                            <a:pt x="1715" y="0"/>
                          </a:cubicBezTo>
                          <a:cubicBezTo>
                            <a:pt x="2677" y="-10"/>
                            <a:pt x="3467" y="752"/>
                            <a:pt x="3477" y="1715"/>
                          </a:cubicBezTo>
                          <a:cubicBezTo>
                            <a:pt x="3486" y="2676"/>
                            <a:pt x="2724" y="3467"/>
                            <a:pt x="1762" y="3477"/>
                          </a:cubicBezTo>
                          <a:cubicBezTo>
                            <a:pt x="800" y="3486"/>
                            <a:pt x="10" y="2714"/>
                            <a:pt x="0" y="1762"/>
                          </a:cubicBezTo>
                          <a:close/>
                        </a:path>
                      </a:pathLst>
                    </a:custGeom>
                    <a:solidFill>
                      <a:srgbClr val="51515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651" name="Freeform: Shape 650">
                      <a:extLst>
                        <a:ext uri="{FF2B5EF4-FFF2-40B4-BE49-F238E27FC236}">
                          <a16:creationId xmlns:a16="http://schemas.microsoft.com/office/drawing/2014/main" id="{A5141CB4-BA85-D4F4-0A55-5E11988174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0449" y="3488655"/>
                      <a:ext cx="1929" cy="6210"/>
                    </a:xfrm>
                    <a:custGeom>
                      <a:avLst/>
                      <a:gdLst>
                        <a:gd name="connsiteX0" fmla="*/ 1929 w 1929"/>
                        <a:gd name="connsiteY0" fmla="*/ 6210 h 6210"/>
                        <a:gd name="connsiteX1" fmla="*/ 462 w 1929"/>
                        <a:gd name="connsiteY1" fmla="*/ 0 h 62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929" h="6210">
                          <a:moveTo>
                            <a:pt x="1929" y="6210"/>
                          </a:moveTo>
                          <a:cubicBezTo>
                            <a:pt x="1929" y="6210"/>
                            <a:pt x="-1138" y="3838"/>
                            <a:pt x="462" y="0"/>
                          </a:cubicBezTo>
                        </a:path>
                      </a:pathLst>
                    </a:custGeom>
                    <a:noFill/>
                    <a:ln w="770" cap="rnd">
                      <a:solidFill>
                        <a:srgbClr val="515151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</p:grpSp>
            </p:grpSp>
            <p:grpSp>
              <p:nvGrpSpPr>
                <p:cNvPr id="643" name="Graphic 3">
                  <a:extLst>
                    <a:ext uri="{FF2B5EF4-FFF2-40B4-BE49-F238E27FC236}">
                      <a16:creationId xmlns:a16="http://schemas.microsoft.com/office/drawing/2014/main" id="{14259793-882B-5B38-9F83-354536EA5956}"/>
                    </a:ext>
                  </a:extLst>
                </p:cNvPr>
                <p:cNvGrpSpPr/>
                <p:nvPr/>
              </p:nvGrpSpPr>
              <p:grpSpPr>
                <a:xfrm>
                  <a:off x="5177961" y="3474462"/>
                  <a:ext cx="17564" cy="17440"/>
                  <a:chOff x="5177961" y="3474462"/>
                  <a:chExt cx="17564" cy="17440"/>
                </a:xfrm>
                <a:solidFill>
                  <a:srgbClr val="22D2FC"/>
                </a:solidFill>
              </p:grpSpPr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DCE355B2-EE63-596B-6FB6-D76F8B8C7535}"/>
                      </a:ext>
                    </a:extLst>
                  </p:cNvPr>
                  <p:cNvSpPr/>
                  <p:nvPr/>
                </p:nvSpPr>
                <p:spPr>
                  <a:xfrm>
                    <a:off x="5177961" y="3487331"/>
                    <a:ext cx="4572" cy="4572"/>
                  </a:xfrm>
                  <a:custGeom>
                    <a:avLst/>
                    <a:gdLst>
                      <a:gd name="connsiteX0" fmla="*/ 0 w 4572"/>
                      <a:gd name="connsiteY0" fmla="*/ 2286 h 4572"/>
                      <a:gd name="connsiteX1" fmla="*/ 2286 w 4572"/>
                      <a:gd name="connsiteY1" fmla="*/ 4572 h 4572"/>
                      <a:gd name="connsiteX2" fmla="*/ 4572 w 4572"/>
                      <a:gd name="connsiteY2" fmla="*/ 2286 h 4572"/>
                      <a:gd name="connsiteX3" fmla="*/ 2286 w 4572"/>
                      <a:gd name="connsiteY3" fmla="*/ 0 h 4572"/>
                      <a:gd name="connsiteX4" fmla="*/ 0 w 4572"/>
                      <a:gd name="connsiteY4" fmla="*/ 2286 h 4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72" h="4572">
                        <a:moveTo>
                          <a:pt x="0" y="2286"/>
                        </a:moveTo>
                        <a:cubicBezTo>
                          <a:pt x="0" y="3543"/>
                          <a:pt x="1019" y="4572"/>
                          <a:pt x="2286" y="4572"/>
                        </a:cubicBezTo>
                        <a:cubicBezTo>
                          <a:pt x="3553" y="4572"/>
                          <a:pt x="4572" y="3553"/>
                          <a:pt x="4572" y="2286"/>
                        </a:cubicBezTo>
                        <a:cubicBezTo>
                          <a:pt x="4572" y="1029"/>
                          <a:pt x="3553" y="0"/>
                          <a:pt x="2286" y="0"/>
                        </a:cubicBezTo>
                        <a:cubicBezTo>
                          <a:pt x="1019" y="0"/>
                          <a:pt x="0" y="1029"/>
                          <a:pt x="0" y="2286"/>
                        </a:cubicBezTo>
                        <a:close/>
                      </a:path>
                    </a:pathLst>
                  </a:custGeom>
                  <a:solidFill>
                    <a:srgbClr val="22D2F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645" name="Freeform: Shape 644">
                    <a:extLst>
                      <a:ext uri="{FF2B5EF4-FFF2-40B4-BE49-F238E27FC236}">
                        <a16:creationId xmlns:a16="http://schemas.microsoft.com/office/drawing/2014/main" id="{CE7FE3CD-8C3F-39F4-2703-F751BADE0133}"/>
                      </a:ext>
                    </a:extLst>
                  </p:cNvPr>
                  <p:cNvSpPr/>
                  <p:nvPr/>
                </p:nvSpPr>
                <p:spPr>
                  <a:xfrm>
                    <a:off x="5189162" y="3474462"/>
                    <a:ext cx="6362" cy="6362"/>
                  </a:xfrm>
                  <a:custGeom>
                    <a:avLst/>
                    <a:gdLst>
                      <a:gd name="connsiteX0" fmla="*/ 0 w 6362"/>
                      <a:gd name="connsiteY0" fmla="*/ 3181 h 6362"/>
                      <a:gd name="connsiteX1" fmla="*/ 3181 w 6362"/>
                      <a:gd name="connsiteY1" fmla="*/ 6363 h 6362"/>
                      <a:gd name="connsiteX2" fmla="*/ 6363 w 6362"/>
                      <a:gd name="connsiteY2" fmla="*/ 3181 h 6362"/>
                      <a:gd name="connsiteX3" fmla="*/ 3181 w 6362"/>
                      <a:gd name="connsiteY3" fmla="*/ 0 h 6362"/>
                      <a:gd name="connsiteX4" fmla="*/ 0 w 6362"/>
                      <a:gd name="connsiteY4" fmla="*/ 3181 h 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362" h="6362">
                        <a:moveTo>
                          <a:pt x="0" y="3181"/>
                        </a:moveTo>
                        <a:cubicBezTo>
                          <a:pt x="0" y="4934"/>
                          <a:pt x="1419" y="6363"/>
                          <a:pt x="3181" y="6363"/>
                        </a:cubicBezTo>
                        <a:cubicBezTo>
                          <a:pt x="4934" y="6363"/>
                          <a:pt x="6363" y="4934"/>
                          <a:pt x="6363" y="3181"/>
                        </a:cubicBezTo>
                        <a:cubicBezTo>
                          <a:pt x="6363" y="1429"/>
                          <a:pt x="4934" y="0"/>
                          <a:pt x="3181" y="0"/>
                        </a:cubicBezTo>
                        <a:cubicBezTo>
                          <a:pt x="1419" y="0"/>
                          <a:pt x="0" y="1429"/>
                          <a:pt x="0" y="3181"/>
                        </a:cubicBezTo>
                        <a:close/>
                      </a:path>
                    </a:pathLst>
                  </a:custGeom>
                  <a:solidFill>
                    <a:srgbClr val="22D2F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</p:grpSp>
          <p:grpSp>
            <p:nvGrpSpPr>
              <p:cNvPr id="519" name="Graphic 3">
                <a:extLst>
                  <a:ext uri="{FF2B5EF4-FFF2-40B4-BE49-F238E27FC236}">
                    <a16:creationId xmlns:a16="http://schemas.microsoft.com/office/drawing/2014/main" id="{0298C173-0BC2-94D0-F130-02E9E94A652E}"/>
                  </a:ext>
                </a:extLst>
              </p:cNvPr>
              <p:cNvGrpSpPr/>
              <p:nvPr/>
            </p:nvGrpSpPr>
            <p:grpSpPr>
              <a:xfrm>
                <a:off x="4704587" y="3496751"/>
                <a:ext cx="61912" cy="26319"/>
                <a:chOff x="4704587" y="3496751"/>
                <a:chExt cx="61912" cy="26319"/>
              </a:xfrm>
            </p:grpSpPr>
            <p:grpSp>
              <p:nvGrpSpPr>
                <p:cNvPr id="632" name="Graphic 3">
                  <a:extLst>
                    <a:ext uri="{FF2B5EF4-FFF2-40B4-BE49-F238E27FC236}">
                      <a16:creationId xmlns:a16="http://schemas.microsoft.com/office/drawing/2014/main" id="{ED490FE3-5BDC-DAAD-BB88-2491CFE90F67}"/>
                    </a:ext>
                  </a:extLst>
                </p:cNvPr>
                <p:cNvGrpSpPr/>
                <p:nvPr/>
              </p:nvGrpSpPr>
              <p:grpSpPr>
                <a:xfrm>
                  <a:off x="4704587" y="3502150"/>
                  <a:ext cx="40833" cy="20919"/>
                  <a:chOff x="4704587" y="3502150"/>
                  <a:chExt cx="40833" cy="20919"/>
                </a:xfrm>
              </p:grpSpPr>
              <p:sp>
                <p:nvSpPr>
                  <p:cNvPr id="636" name="Freeform: Shape 635">
                    <a:extLst>
                      <a:ext uri="{FF2B5EF4-FFF2-40B4-BE49-F238E27FC236}">
                        <a16:creationId xmlns:a16="http://schemas.microsoft.com/office/drawing/2014/main" id="{F0731C7E-B19F-CE83-FCCE-0AD66C7C7879}"/>
                      </a:ext>
                    </a:extLst>
                  </p:cNvPr>
                  <p:cNvSpPr/>
                  <p:nvPr/>
                </p:nvSpPr>
                <p:spPr>
                  <a:xfrm>
                    <a:off x="4735477" y="3513896"/>
                    <a:ext cx="3476" cy="3476"/>
                  </a:xfrm>
                  <a:custGeom>
                    <a:avLst/>
                    <a:gdLst>
                      <a:gd name="connsiteX0" fmla="*/ 0 w 3476"/>
                      <a:gd name="connsiteY0" fmla="*/ 1762 h 3476"/>
                      <a:gd name="connsiteX1" fmla="*/ 1715 w 3476"/>
                      <a:gd name="connsiteY1" fmla="*/ 0 h 3476"/>
                      <a:gd name="connsiteX2" fmla="*/ 3477 w 3476"/>
                      <a:gd name="connsiteY2" fmla="*/ 1715 h 3476"/>
                      <a:gd name="connsiteX3" fmla="*/ 1762 w 3476"/>
                      <a:gd name="connsiteY3" fmla="*/ 3477 h 3476"/>
                      <a:gd name="connsiteX4" fmla="*/ 0 w 3476"/>
                      <a:gd name="connsiteY4" fmla="*/ 1762 h 3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76" h="3476">
                        <a:moveTo>
                          <a:pt x="0" y="1762"/>
                        </a:moveTo>
                        <a:cubicBezTo>
                          <a:pt x="-9" y="800"/>
                          <a:pt x="753" y="10"/>
                          <a:pt x="1715" y="0"/>
                        </a:cubicBezTo>
                        <a:cubicBezTo>
                          <a:pt x="2677" y="-10"/>
                          <a:pt x="3467" y="753"/>
                          <a:pt x="3477" y="1715"/>
                        </a:cubicBezTo>
                        <a:cubicBezTo>
                          <a:pt x="3486" y="2677"/>
                          <a:pt x="2724" y="3467"/>
                          <a:pt x="1762" y="3477"/>
                        </a:cubicBezTo>
                        <a:cubicBezTo>
                          <a:pt x="810" y="3486"/>
                          <a:pt x="19" y="2724"/>
                          <a:pt x="0" y="1762"/>
                        </a:cubicBezTo>
                        <a:close/>
                      </a:path>
                    </a:pathLst>
                  </a:custGeom>
                  <a:solidFill>
                    <a:srgbClr val="00B2E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grpSp>
                <p:nvGrpSpPr>
                  <p:cNvPr id="637" name="Graphic 3">
                    <a:extLst>
                      <a:ext uri="{FF2B5EF4-FFF2-40B4-BE49-F238E27FC236}">
                        <a16:creationId xmlns:a16="http://schemas.microsoft.com/office/drawing/2014/main" id="{225AD026-3DD1-1BA0-C598-C203A47A542B}"/>
                      </a:ext>
                    </a:extLst>
                  </p:cNvPr>
                  <p:cNvGrpSpPr/>
                  <p:nvPr/>
                </p:nvGrpSpPr>
                <p:grpSpPr>
                  <a:xfrm>
                    <a:off x="4704587" y="3502150"/>
                    <a:ext cx="40833" cy="20919"/>
                    <a:chOff x="4704587" y="3502150"/>
                    <a:chExt cx="40833" cy="20919"/>
                  </a:xfrm>
                </p:grpSpPr>
                <p:sp>
                  <p:nvSpPr>
                    <p:cNvPr id="638" name="Freeform: Shape 637">
                      <a:extLst>
                        <a:ext uri="{FF2B5EF4-FFF2-40B4-BE49-F238E27FC236}">
                          <a16:creationId xmlns:a16="http://schemas.microsoft.com/office/drawing/2014/main" id="{A77E2C62-4672-49B1-D7E8-DCD73AA06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0512" y="3502150"/>
                      <a:ext cx="34909" cy="20919"/>
                    </a:xfrm>
                    <a:custGeom>
                      <a:avLst/>
                      <a:gdLst>
                        <a:gd name="connsiteX0" fmla="*/ 0 w 34909"/>
                        <a:gd name="connsiteY0" fmla="*/ 10707 h 20919"/>
                        <a:gd name="connsiteX1" fmla="*/ 17307 w 34909"/>
                        <a:gd name="connsiteY1" fmla="*/ 1 h 20919"/>
                        <a:gd name="connsiteX2" fmla="*/ 34909 w 34909"/>
                        <a:gd name="connsiteY2" fmla="*/ 10212 h 20919"/>
                        <a:gd name="connsiteX3" fmla="*/ 17602 w 34909"/>
                        <a:gd name="connsiteY3" fmla="*/ 20918 h 20919"/>
                        <a:gd name="connsiteX4" fmla="*/ 0 w 34909"/>
                        <a:gd name="connsiteY4" fmla="*/ 10707 h 20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909" h="20919">
                          <a:moveTo>
                            <a:pt x="0" y="10707"/>
                          </a:moveTo>
                          <a:cubicBezTo>
                            <a:pt x="0" y="10707"/>
                            <a:pt x="7668" y="135"/>
                            <a:pt x="17307" y="1"/>
                          </a:cubicBezTo>
                          <a:cubicBezTo>
                            <a:pt x="26946" y="-132"/>
                            <a:pt x="34909" y="10212"/>
                            <a:pt x="34909" y="10212"/>
                          </a:cubicBezTo>
                          <a:cubicBezTo>
                            <a:pt x="34909" y="10212"/>
                            <a:pt x="27242" y="20785"/>
                            <a:pt x="17602" y="20918"/>
                          </a:cubicBezTo>
                          <a:cubicBezTo>
                            <a:pt x="7963" y="21061"/>
                            <a:pt x="0" y="10707"/>
                            <a:pt x="0" y="10707"/>
                          </a:cubicBezTo>
                          <a:close/>
                        </a:path>
                      </a:pathLst>
                    </a:custGeom>
                    <a:solidFill>
                      <a:srgbClr val="F9D41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639" name="Freeform: Shape 638">
                      <a:extLst>
                        <a:ext uri="{FF2B5EF4-FFF2-40B4-BE49-F238E27FC236}">
                          <a16:creationId xmlns:a16="http://schemas.microsoft.com/office/drawing/2014/main" id="{5D99C796-0D80-9D22-D378-0D780F4FC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4587" y="3505695"/>
                      <a:ext cx="8023" cy="14461"/>
                    </a:xfrm>
                    <a:custGeom>
                      <a:avLst/>
                      <a:gdLst>
                        <a:gd name="connsiteX0" fmla="*/ 1191 w 8023"/>
                        <a:gd name="connsiteY0" fmla="*/ 199 h 14461"/>
                        <a:gd name="connsiteX1" fmla="*/ 7811 w 8023"/>
                        <a:gd name="connsiteY1" fmla="*/ 6638 h 14461"/>
                        <a:gd name="connsiteX2" fmla="*/ 7830 w 8023"/>
                        <a:gd name="connsiteY2" fmla="*/ 7629 h 14461"/>
                        <a:gd name="connsiteX3" fmla="*/ 1391 w 8023"/>
                        <a:gd name="connsiteY3" fmla="*/ 14249 h 14461"/>
                        <a:gd name="connsiteX4" fmla="*/ 181 w 8023"/>
                        <a:gd name="connsiteY4" fmla="*/ 13773 h 14461"/>
                        <a:gd name="connsiteX5" fmla="*/ 0 w 8023"/>
                        <a:gd name="connsiteY5" fmla="*/ 714 h 14461"/>
                        <a:gd name="connsiteX6" fmla="*/ 1191 w 8023"/>
                        <a:gd name="connsiteY6" fmla="*/ 199 h 144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023" h="14461">
                          <a:moveTo>
                            <a:pt x="1191" y="199"/>
                          </a:moveTo>
                          <a:lnTo>
                            <a:pt x="7811" y="6638"/>
                          </a:lnTo>
                          <a:cubicBezTo>
                            <a:pt x="8087" y="6905"/>
                            <a:pt x="8096" y="7353"/>
                            <a:pt x="7830" y="7629"/>
                          </a:cubicBezTo>
                          <a:lnTo>
                            <a:pt x="1391" y="14249"/>
                          </a:lnTo>
                          <a:cubicBezTo>
                            <a:pt x="953" y="14697"/>
                            <a:pt x="191" y="14392"/>
                            <a:pt x="181" y="13773"/>
                          </a:cubicBezTo>
                          <a:lnTo>
                            <a:pt x="0" y="714"/>
                          </a:lnTo>
                          <a:cubicBezTo>
                            <a:pt x="-9" y="95"/>
                            <a:pt x="743" y="-239"/>
                            <a:pt x="1191" y="199"/>
                          </a:cubicBezTo>
                          <a:close/>
                        </a:path>
                      </a:pathLst>
                    </a:custGeom>
                    <a:solidFill>
                      <a:srgbClr val="F9D41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640" name="Freeform: Shape 639">
                      <a:extLst>
                        <a:ext uri="{FF2B5EF4-FFF2-40B4-BE49-F238E27FC236}">
                          <a16:creationId xmlns:a16="http://schemas.microsoft.com/office/drawing/2014/main" id="{5AED415C-2D28-1820-F163-E008C89C4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4220" y="3511238"/>
                      <a:ext cx="3476" cy="3476"/>
                    </a:xfrm>
                    <a:custGeom>
                      <a:avLst/>
                      <a:gdLst>
                        <a:gd name="connsiteX0" fmla="*/ 0 w 3476"/>
                        <a:gd name="connsiteY0" fmla="*/ 1762 h 3476"/>
                        <a:gd name="connsiteX1" fmla="*/ 1715 w 3476"/>
                        <a:gd name="connsiteY1" fmla="*/ 0 h 3476"/>
                        <a:gd name="connsiteX2" fmla="*/ 3477 w 3476"/>
                        <a:gd name="connsiteY2" fmla="*/ 1715 h 3476"/>
                        <a:gd name="connsiteX3" fmla="*/ 1762 w 3476"/>
                        <a:gd name="connsiteY3" fmla="*/ 3477 h 3476"/>
                        <a:gd name="connsiteX4" fmla="*/ 0 w 3476"/>
                        <a:gd name="connsiteY4" fmla="*/ 1762 h 3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76" h="3476">
                          <a:moveTo>
                            <a:pt x="0" y="1762"/>
                          </a:moveTo>
                          <a:cubicBezTo>
                            <a:pt x="-9" y="800"/>
                            <a:pt x="753" y="10"/>
                            <a:pt x="1715" y="0"/>
                          </a:cubicBezTo>
                          <a:cubicBezTo>
                            <a:pt x="2677" y="-10"/>
                            <a:pt x="3467" y="753"/>
                            <a:pt x="3477" y="1715"/>
                          </a:cubicBezTo>
                          <a:cubicBezTo>
                            <a:pt x="3486" y="2677"/>
                            <a:pt x="2724" y="3467"/>
                            <a:pt x="1762" y="3477"/>
                          </a:cubicBezTo>
                          <a:cubicBezTo>
                            <a:pt x="800" y="3486"/>
                            <a:pt x="19" y="2724"/>
                            <a:pt x="0" y="1762"/>
                          </a:cubicBezTo>
                          <a:close/>
                        </a:path>
                      </a:pathLst>
                    </a:custGeom>
                    <a:solidFill>
                      <a:srgbClr val="51515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641" name="Freeform: Shape 640">
                      <a:extLst>
                        <a:ext uri="{FF2B5EF4-FFF2-40B4-BE49-F238E27FC236}">
                          <a16:creationId xmlns:a16="http://schemas.microsoft.com/office/drawing/2014/main" id="{6178DF2D-E880-B7C0-448E-84BAC72A1A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1424" y="3510933"/>
                      <a:ext cx="1929" cy="6210"/>
                    </a:xfrm>
                    <a:custGeom>
                      <a:avLst/>
                      <a:gdLst>
                        <a:gd name="connsiteX0" fmla="*/ 1929 w 1929"/>
                        <a:gd name="connsiteY0" fmla="*/ 6210 h 6210"/>
                        <a:gd name="connsiteX1" fmla="*/ 462 w 1929"/>
                        <a:gd name="connsiteY1" fmla="*/ 0 h 62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929" h="6210">
                          <a:moveTo>
                            <a:pt x="1929" y="6210"/>
                          </a:moveTo>
                          <a:cubicBezTo>
                            <a:pt x="1929" y="6210"/>
                            <a:pt x="-1138" y="3839"/>
                            <a:pt x="462" y="0"/>
                          </a:cubicBezTo>
                        </a:path>
                      </a:pathLst>
                    </a:custGeom>
                    <a:noFill/>
                    <a:ln w="770" cap="rnd">
                      <a:solidFill>
                        <a:srgbClr val="515151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</p:grpSp>
            </p:grpSp>
            <p:grpSp>
              <p:nvGrpSpPr>
                <p:cNvPr id="633" name="Graphic 3">
                  <a:extLst>
                    <a:ext uri="{FF2B5EF4-FFF2-40B4-BE49-F238E27FC236}">
                      <a16:creationId xmlns:a16="http://schemas.microsoft.com/office/drawing/2014/main" id="{32011BE0-1F6F-ABAA-1039-BB6A9F6A1A46}"/>
                    </a:ext>
                  </a:extLst>
                </p:cNvPr>
                <p:cNvGrpSpPr/>
                <p:nvPr/>
              </p:nvGrpSpPr>
              <p:grpSpPr>
                <a:xfrm>
                  <a:off x="4748945" y="3496751"/>
                  <a:ext cx="17554" cy="17440"/>
                  <a:chOff x="4748945" y="3496751"/>
                  <a:chExt cx="17554" cy="17440"/>
                </a:xfrm>
                <a:solidFill>
                  <a:srgbClr val="22D2FC"/>
                </a:solidFill>
              </p:grpSpPr>
              <p:sp>
                <p:nvSpPr>
                  <p:cNvPr id="634" name="Freeform: Shape 633">
                    <a:extLst>
                      <a:ext uri="{FF2B5EF4-FFF2-40B4-BE49-F238E27FC236}">
                        <a16:creationId xmlns:a16="http://schemas.microsoft.com/office/drawing/2014/main" id="{B052D846-76CC-24FC-A204-F7AF3573EE86}"/>
                      </a:ext>
                    </a:extLst>
                  </p:cNvPr>
                  <p:cNvSpPr/>
                  <p:nvPr/>
                </p:nvSpPr>
                <p:spPr>
                  <a:xfrm>
                    <a:off x="4748945" y="3509619"/>
                    <a:ext cx="4571" cy="4572"/>
                  </a:xfrm>
                  <a:custGeom>
                    <a:avLst/>
                    <a:gdLst>
                      <a:gd name="connsiteX0" fmla="*/ 0 w 4571"/>
                      <a:gd name="connsiteY0" fmla="*/ 2286 h 4572"/>
                      <a:gd name="connsiteX1" fmla="*/ 2286 w 4571"/>
                      <a:gd name="connsiteY1" fmla="*/ 4572 h 4572"/>
                      <a:gd name="connsiteX2" fmla="*/ 4572 w 4571"/>
                      <a:gd name="connsiteY2" fmla="*/ 2286 h 4572"/>
                      <a:gd name="connsiteX3" fmla="*/ 2286 w 4571"/>
                      <a:gd name="connsiteY3" fmla="*/ 0 h 4572"/>
                      <a:gd name="connsiteX4" fmla="*/ 0 w 4571"/>
                      <a:gd name="connsiteY4" fmla="*/ 2286 h 4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71" h="4572">
                        <a:moveTo>
                          <a:pt x="0" y="2286"/>
                        </a:moveTo>
                        <a:cubicBezTo>
                          <a:pt x="0" y="3543"/>
                          <a:pt x="1019" y="4572"/>
                          <a:pt x="2286" y="4572"/>
                        </a:cubicBezTo>
                        <a:cubicBezTo>
                          <a:pt x="3543" y="4572"/>
                          <a:pt x="4572" y="3553"/>
                          <a:pt x="4572" y="2286"/>
                        </a:cubicBezTo>
                        <a:cubicBezTo>
                          <a:pt x="4572" y="1029"/>
                          <a:pt x="3553" y="0"/>
                          <a:pt x="2286" y="0"/>
                        </a:cubicBezTo>
                        <a:cubicBezTo>
                          <a:pt x="1019" y="0"/>
                          <a:pt x="0" y="1019"/>
                          <a:pt x="0" y="2286"/>
                        </a:cubicBezTo>
                        <a:close/>
                      </a:path>
                    </a:pathLst>
                  </a:custGeom>
                  <a:solidFill>
                    <a:srgbClr val="22D2F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635" name="Freeform: Shape 634">
                    <a:extLst>
                      <a:ext uri="{FF2B5EF4-FFF2-40B4-BE49-F238E27FC236}">
                        <a16:creationId xmlns:a16="http://schemas.microsoft.com/office/drawing/2014/main" id="{03662F3E-8775-5475-C37C-26D57935E549}"/>
                      </a:ext>
                    </a:extLst>
                  </p:cNvPr>
                  <p:cNvSpPr/>
                  <p:nvPr/>
                </p:nvSpPr>
                <p:spPr>
                  <a:xfrm>
                    <a:off x="4760137" y="3496751"/>
                    <a:ext cx="6362" cy="6362"/>
                  </a:xfrm>
                  <a:custGeom>
                    <a:avLst/>
                    <a:gdLst>
                      <a:gd name="connsiteX0" fmla="*/ 6363 w 6362"/>
                      <a:gd name="connsiteY0" fmla="*/ 3181 h 6362"/>
                      <a:gd name="connsiteX1" fmla="*/ 3181 w 6362"/>
                      <a:gd name="connsiteY1" fmla="*/ 6363 h 6362"/>
                      <a:gd name="connsiteX2" fmla="*/ 0 w 6362"/>
                      <a:gd name="connsiteY2" fmla="*/ 3181 h 6362"/>
                      <a:gd name="connsiteX3" fmla="*/ 3181 w 6362"/>
                      <a:gd name="connsiteY3" fmla="*/ 0 h 6362"/>
                      <a:gd name="connsiteX4" fmla="*/ 6363 w 6362"/>
                      <a:gd name="connsiteY4" fmla="*/ 3181 h 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362" h="6362">
                        <a:moveTo>
                          <a:pt x="6363" y="3181"/>
                        </a:moveTo>
                        <a:cubicBezTo>
                          <a:pt x="6363" y="4938"/>
                          <a:pt x="4938" y="6363"/>
                          <a:pt x="3181" y="6363"/>
                        </a:cubicBezTo>
                        <a:cubicBezTo>
                          <a:pt x="1424" y="6363"/>
                          <a:pt x="0" y="4938"/>
                          <a:pt x="0" y="3181"/>
                        </a:cubicBezTo>
                        <a:cubicBezTo>
                          <a:pt x="0" y="1424"/>
                          <a:pt x="1424" y="0"/>
                          <a:pt x="3181" y="0"/>
                        </a:cubicBezTo>
                        <a:cubicBezTo>
                          <a:pt x="4938" y="0"/>
                          <a:pt x="6363" y="1424"/>
                          <a:pt x="6363" y="3181"/>
                        </a:cubicBezTo>
                        <a:close/>
                      </a:path>
                    </a:pathLst>
                  </a:custGeom>
                  <a:solidFill>
                    <a:srgbClr val="22D2F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</p:grp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E26DA096-52BF-3BF4-3303-9BCB748337B7}"/>
                  </a:ext>
                </a:extLst>
              </p:cNvPr>
              <p:cNvSpPr/>
              <p:nvPr/>
            </p:nvSpPr>
            <p:spPr>
              <a:xfrm>
                <a:off x="5538225" y="3488769"/>
                <a:ext cx="67846" cy="26755"/>
              </a:xfrm>
              <a:custGeom>
                <a:avLst/>
                <a:gdLst>
                  <a:gd name="connsiteX0" fmla="*/ 54464 w 67846"/>
                  <a:gd name="connsiteY0" fmla="*/ 26756 h 26755"/>
                  <a:gd name="connsiteX1" fmla="*/ 13373 w 67846"/>
                  <a:gd name="connsiteY1" fmla="*/ 26756 h 26755"/>
                  <a:gd name="connsiteX2" fmla="*/ 0 w 67846"/>
                  <a:gd name="connsiteY2" fmla="*/ 13383 h 26755"/>
                  <a:gd name="connsiteX3" fmla="*/ 0 w 67846"/>
                  <a:gd name="connsiteY3" fmla="*/ 13383 h 26755"/>
                  <a:gd name="connsiteX4" fmla="*/ 13373 w 67846"/>
                  <a:gd name="connsiteY4" fmla="*/ 0 h 26755"/>
                  <a:gd name="connsiteX5" fmla="*/ 54464 w 67846"/>
                  <a:gd name="connsiteY5" fmla="*/ 0 h 26755"/>
                  <a:gd name="connsiteX6" fmla="*/ 67847 w 67846"/>
                  <a:gd name="connsiteY6" fmla="*/ 13383 h 26755"/>
                  <a:gd name="connsiteX7" fmla="*/ 67847 w 67846"/>
                  <a:gd name="connsiteY7" fmla="*/ 13383 h 26755"/>
                  <a:gd name="connsiteX8" fmla="*/ 54464 w 67846"/>
                  <a:gd name="connsiteY8" fmla="*/ 26756 h 2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46" h="26755">
                    <a:moveTo>
                      <a:pt x="54464" y="26756"/>
                    </a:moveTo>
                    <a:lnTo>
                      <a:pt x="13373" y="26756"/>
                    </a:lnTo>
                    <a:cubicBezTo>
                      <a:pt x="5982" y="26756"/>
                      <a:pt x="0" y="20764"/>
                      <a:pt x="0" y="13383"/>
                    </a:cubicBezTo>
                    <a:lnTo>
                      <a:pt x="0" y="13383"/>
                    </a:lnTo>
                    <a:cubicBezTo>
                      <a:pt x="0" y="5991"/>
                      <a:pt x="5991" y="0"/>
                      <a:pt x="13373" y="0"/>
                    </a:cubicBezTo>
                    <a:lnTo>
                      <a:pt x="54464" y="0"/>
                    </a:lnTo>
                    <a:cubicBezTo>
                      <a:pt x="61855" y="0"/>
                      <a:pt x="67847" y="5991"/>
                      <a:pt x="67847" y="13383"/>
                    </a:cubicBezTo>
                    <a:lnTo>
                      <a:pt x="67847" y="13383"/>
                    </a:lnTo>
                    <a:cubicBezTo>
                      <a:pt x="67847" y="20764"/>
                      <a:pt x="61855" y="26756"/>
                      <a:pt x="54464" y="26756"/>
                    </a:cubicBezTo>
                    <a:close/>
                  </a:path>
                </a:pathLst>
              </a:custGeom>
              <a:solidFill>
                <a:srgbClr val="4BBC62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AB12D2CD-2B64-802A-FCAA-93EA47FF28C9}"/>
                  </a:ext>
                </a:extLst>
              </p:cNvPr>
              <p:cNvSpPr/>
              <p:nvPr/>
            </p:nvSpPr>
            <p:spPr>
              <a:xfrm>
                <a:off x="5352297" y="3548062"/>
                <a:ext cx="67836" cy="26755"/>
              </a:xfrm>
              <a:custGeom>
                <a:avLst/>
                <a:gdLst>
                  <a:gd name="connsiteX0" fmla="*/ 54464 w 67836"/>
                  <a:gd name="connsiteY0" fmla="*/ 26756 h 26755"/>
                  <a:gd name="connsiteX1" fmla="*/ 13373 w 67836"/>
                  <a:gd name="connsiteY1" fmla="*/ 26756 h 26755"/>
                  <a:gd name="connsiteX2" fmla="*/ 0 w 67836"/>
                  <a:gd name="connsiteY2" fmla="*/ 13383 h 26755"/>
                  <a:gd name="connsiteX3" fmla="*/ 0 w 67836"/>
                  <a:gd name="connsiteY3" fmla="*/ 13383 h 26755"/>
                  <a:gd name="connsiteX4" fmla="*/ 13373 w 67836"/>
                  <a:gd name="connsiteY4" fmla="*/ 0 h 26755"/>
                  <a:gd name="connsiteX5" fmla="*/ 54464 w 67836"/>
                  <a:gd name="connsiteY5" fmla="*/ 0 h 26755"/>
                  <a:gd name="connsiteX6" fmla="*/ 67837 w 67836"/>
                  <a:gd name="connsiteY6" fmla="*/ 13383 h 26755"/>
                  <a:gd name="connsiteX7" fmla="*/ 67837 w 67836"/>
                  <a:gd name="connsiteY7" fmla="*/ 13383 h 26755"/>
                  <a:gd name="connsiteX8" fmla="*/ 54464 w 67836"/>
                  <a:gd name="connsiteY8" fmla="*/ 26756 h 2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36" h="26755">
                    <a:moveTo>
                      <a:pt x="54464" y="26756"/>
                    </a:moveTo>
                    <a:lnTo>
                      <a:pt x="13373" y="26756"/>
                    </a:lnTo>
                    <a:cubicBezTo>
                      <a:pt x="5982" y="26756"/>
                      <a:pt x="0" y="20764"/>
                      <a:pt x="0" y="13383"/>
                    </a:cubicBezTo>
                    <a:lnTo>
                      <a:pt x="0" y="13383"/>
                    </a:lnTo>
                    <a:cubicBezTo>
                      <a:pt x="0" y="5991"/>
                      <a:pt x="5991" y="0"/>
                      <a:pt x="13373" y="0"/>
                    </a:cubicBezTo>
                    <a:lnTo>
                      <a:pt x="54464" y="0"/>
                    </a:lnTo>
                    <a:cubicBezTo>
                      <a:pt x="61855" y="0"/>
                      <a:pt x="67837" y="5991"/>
                      <a:pt x="67837" y="13383"/>
                    </a:cubicBezTo>
                    <a:lnTo>
                      <a:pt x="67837" y="13383"/>
                    </a:lnTo>
                    <a:cubicBezTo>
                      <a:pt x="67837" y="20764"/>
                      <a:pt x="61846" y="26756"/>
                      <a:pt x="54464" y="26756"/>
                    </a:cubicBezTo>
                    <a:close/>
                  </a:path>
                </a:pathLst>
              </a:custGeom>
              <a:solidFill>
                <a:srgbClr val="4BBC62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9D7E57C8-9BB9-FC30-547B-16F40E482A94}"/>
                  </a:ext>
                </a:extLst>
              </p:cNvPr>
              <p:cNvSpPr/>
              <p:nvPr/>
            </p:nvSpPr>
            <p:spPr>
              <a:xfrm>
                <a:off x="5077472" y="3552129"/>
                <a:ext cx="67837" cy="26755"/>
              </a:xfrm>
              <a:custGeom>
                <a:avLst/>
                <a:gdLst>
                  <a:gd name="connsiteX0" fmla="*/ 54464 w 67837"/>
                  <a:gd name="connsiteY0" fmla="*/ 26756 h 26755"/>
                  <a:gd name="connsiteX1" fmla="*/ 13373 w 67837"/>
                  <a:gd name="connsiteY1" fmla="*/ 26756 h 26755"/>
                  <a:gd name="connsiteX2" fmla="*/ 0 w 67837"/>
                  <a:gd name="connsiteY2" fmla="*/ 13373 h 26755"/>
                  <a:gd name="connsiteX3" fmla="*/ 0 w 67837"/>
                  <a:gd name="connsiteY3" fmla="*/ 13373 h 26755"/>
                  <a:gd name="connsiteX4" fmla="*/ 13373 w 67837"/>
                  <a:gd name="connsiteY4" fmla="*/ 0 h 26755"/>
                  <a:gd name="connsiteX5" fmla="*/ 54464 w 67837"/>
                  <a:gd name="connsiteY5" fmla="*/ 0 h 26755"/>
                  <a:gd name="connsiteX6" fmla="*/ 67837 w 67837"/>
                  <a:gd name="connsiteY6" fmla="*/ 13373 h 26755"/>
                  <a:gd name="connsiteX7" fmla="*/ 67837 w 67837"/>
                  <a:gd name="connsiteY7" fmla="*/ 13373 h 26755"/>
                  <a:gd name="connsiteX8" fmla="*/ 54464 w 67837"/>
                  <a:gd name="connsiteY8" fmla="*/ 26756 h 2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37" h="26755">
                    <a:moveTo>
                      <a:pt x="54464" y="26756"/>
                    </a:moveTo>
                    <a:lnTo>
                      <a:pt x="13373" y="26756"/>
                    </a:lnTo>
                    <a:cubicBezTo>
                      <a:pt x="5982" y="26756"/>
                      <a:pt x="0" y="20764"/>
                      <a:pt x="0" y="13373"/>
                    </a:cubicBezTo>
                    <a:lnTo>
                      <a:pt x="0" y="13373"/>
                    </a:lnTo>
                    <a:cubicBezTo>
                      <a:pt x="0" y="5982"/>
                      <a:pt x="5991" y="0"/>
                      <a:pt x="13373" y="0"/>
                    </a:cubicBezTo>
                    <a:lnTo>
                      <a:pt x="54464" y="0"/>
                    </a:lnTo>
                    <a:cubicBezTo>
                      <a:pt x="61855" y="0"/>
                      <a:pt x="67837" y="5991"/>
                      <a:pt x="67837" y="13373"/>
                    </a:cubicBezTo>
                    <a:lnTo>
                      <a:pt x="67837" y="13373"/>
                    </a:lnTo>
                    <a:cubicBezTo>
                      <a:pt x="67847" y="20774"/>
                      <a:pt x="61855" y="26756"/>
                      <a:pt x="54464" y="26756"/>
                    </a:cubicBezTo>
                    <a:close/>
                  </a:path>
                </a:pathLst>
              </a:custGeom>
              <a:solidFill>
                <a:srgbClr val="4BBC62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41A4FD56-904F-59B5-89CC-E5F6BD2BBBF0}"/>
                  </a:ext>
                </a:extLst>
              </p:cNvPr>
              <p:cNvSpPr/>
              <p:nvPr/>
            </p:nvSpPr>
            <p:spPr>
              <a:xfrm>
                <a:off x="4824574" y="3552129"/>
                <a:ext cx="67846" cy="26755"/>
              </a:xfrm>
              <a:custGeom>
                <a:avLst/>
                <a:gdLst>
                  <a:gd name="connsiteX0" fmla="*/ 54464 w 67846"/>
                  <a:gd name="connsiteY0" fmla="*/ 26756 h 26755"/>
                  <a:gd name="connsiteX1" fmla="*/ 13373 w 67846"/>
                  <a:gd name="connsiteY1" fmla="*/ 26756 h 26755"/>
                  <a:gd name="connsiteX2" fmla="*/ 0 w 67846"/>
                  <a:gd name="connsiteY2" fmla="*/ 13373 h 26755"/>
                  <a:gd name="connsiteX3" fmla="*/ 0 w 67846"/>
                  <a:gd name="connsiteY3" fmla="*/ 13373 h 26755"/>
                  <a:gd name="connsiteX4" fmla="*/ 13373 w 67846"/>
                  <a:gd name="connsiteY4" fmla="*/ 0 h 26755"/>
                  <a:gd name="connsiteX5" fmla="*/ 54464 w 67846"/>
                  <a:gd name="connsiteY5" fmla="*/ 0 h 26755"/>
                  <a:gd name="connsiteX6" fmla="*/ 67847 w 67846"/>
                  <a:gd name="connsiteY6" fmla="*/ 13373 h 26755"/>
                  <a:gd name="connsiteX7" fmla="*/ 67847 w 67846"/>
                  <a:gd name="connsiteY7" fmla="*/ 13373 h 26755"/>
                  <a:gd name="connsiteX8" fmla="*/ 54464 w 67846"/>
                  <a:gd name="connsiteY8" fmla="*/ 26756 h 2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46" h="26755">
                    <a:moveTo>
                      <a:pt x="54464" y="26756"/>
                    </a:moveTo>
                    <a:lnTo>
                      <a:pt x="13373" y="26756"/>
                    </a:lnTo>
                    <a:cubicBezTo>
                      <a:pt x="5982" y="26756"/>
                      <a:pt x="0" y="20764"/>
                      <a:pt x="0" y="13373"/>
                    </a:cubicBezTo>
                    <a:lnTo>
                      <a:pt x="0" y="13373"/>
                    </a:lnTo>
                    <a:cubicBezTo>
                      <a:pt x="0" y="5982"/>
                      <a:pt x="5991" y="0"/>
                      <a:pt x="13373" y="0"/>
                    </a:cubicBezTo>
                    <a:lnTo>
                      <a:pt x="54464" y="0"/>
                    </a:lnTo>
                    <a:cubicBezTo>
                      <a:pt x="61855" y="0"/>
                      <a:pt x="67847" y="5991"/>
                      <a:pt x="67847" y="13373"/>
                    </a:cubicBezTo>
                    <a:lnTo>
                      <a:pt x="67847" y="13373"/>
                    </a:lnTo>
                    <a:cubicBezTo>
                      <a:pt x="67837" y="20774"/>
                      <a:pt x="61855" y="26756"/>
                      <a:pt x="54464" y="26756"/>
                    </a:cubicBezTo>
                    <a:close/>
                  </a:path>
                </a:pathLst>
              </a:custGeom>
              <a:solidFill>
                <a:srgbClr val="4BBC62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929A8BC1-0174-C86E-25B2-0FC5D889BB44}"/>
                  </a:ext>
                </a:extLst>
              </p:cNvPr>
              <p:cNvSpPr/>
              <p:nvPr/>
            </p:nvSpPr>
            <p:spPr>
              <a:xfrm>
                <a:off x="4610509" y="3552129"/>
                <a:ext cx="67837" cy="26755"/>
              </a:xfrm>
              <a:custGeom>
                <a:avLst/>
                <a:gdLst>
                  <a:gd name="connsiteX0" fmla="*/ 54464 w 67837"/>
                  <a:gd name="connsiteY0" fmla="*/ 26756 h 26755"/>
                  <a:gd name="connsiteX1" fmla="*/ 13373 w 67837"/>
                  <a:gd name="connsiteY1" fmla="*/ 26756 h 26755"/>
                  <a:gd name="connsiteX2" fmla="*/ 0 w 67837"/>
                  <a:gd name="connsiteY2" fmla="*/ 13373 h 26755"/>
                  <a:gd name="connsiteX3" fmla="*/ 0 w 67837"/>
                  <a:gd name="connsiteY3" fmla="*/ 13373 h 26755"/>
                  <a:gd name="connsiteX4" fmla="*/ 13373 w 67837"/>
                  <a:gd name="connsiteY4" fmla="*/ 0 h 26755"/>
                  <a:gd name="connsiteX5" fmla="*/ 54464 w 67837"/>
                  <a:gd name="connsiteY5" fmla="*/ 0 h 26755"/>
                  <a:gd name="connsiteX6" fmla="*/ 67837 w 67837"/>
                  <a:gd name="connsiteY6" fmla="*/ 13373 h 26755"/>
                  <a:gd name="connsiteX7" fmla="*/ 67837 w 67837"/>
                  <a:gd name="connsiteY7" fmla="*/ 13373 h 26755"/>
                  <a:gd name="connsiteX8" fmla="*/ 54464 w 67837"/>
                  <a:gd name="connsiteY8" fmla="*/ 26756 h 2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37" h="26755">
                    <a:moveTo>
                      <a:pt x="54464" y="26756"/>
                    </a:moveTo>
                    <a:lnTo>
                      <a:pt x="13373" y="26756"/>
                    </a:lnTo>
                    <a:cubicBezTo>
                      <a:pt x="5982" y="26756"/>
                      <a:pt x="0" y="20764"/>
                      <a:pt x="0" y="13373"/>
                    </a:cubicBezTo>
                    <a:lnTo>
                      <a:pt x="0" y="13373"/>
                    </a:lnTo>
                    <a:cubicBezTo>
                      <a:pt x="0" y="5982"/>
                      <a:pt x="5991" y="0"/>
                      <a:pt x="13373" y="0"/>
                    </a:cubicBezTo>
                    <a:lnTo>
                      <a:pt x="54464" y="0"/>
                    </a:lnTo>
                    <a:cubicBezTo>
                      <a:pt x="61855" y="0"/>
                      <a:pt x="67837" y="5991"/>
                      <a:pt x="67837" y="13373"/>
                    </a:cubicBezTo>
                    <a:lnTo>
                      <a:pt x="67837" y="13373"/>
                    </a:lnTo>
                    <a:cubicBezTo>
                      <a:pt x="67837" y="20774"/>
                      <a:pt x="61846" y="26756"/>
                      <a:pt x="54464" y="26756"/>
                    </a:cubicBezTo>
                    <a:close/>
                  </a:path>
                </a:pathLst>
              </a:custGeom>
              <a:solidFill>
                <a:srgbClr val="4BBC62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4A141070-8079-DF74-BC90-1FDAE49E41B9}"/>
                  </a:ext>
                </a:extLst>
              </p:cNvPr>
              <p:cNvSpPr/>
              <p:nvPr/>
            </p:nvSpPr>
            <p:spPr>
              <a:xfrm>
                <a:off x="4457661" y="3488188"/>
                <a:ext cx="67856" cy="26755"/>
              </a:xfrm>
              <a:custGeom>
                <a:avLst/>
                <a:gdLst>
                  <a:gd name="connsiteX0" fmla="*/ 54473 w 67856"/>
                  <a:gd name="connsiteY0" fmla="*/ 26756 h 26755"/>
                  <a:gd name="connsiteX1" fmla="*/ 13383 w 67856"/>
                  <a:gd name="connsiteY1" fmla="*/ 26756 h 26755"/>
                  <a:gd name="connsiteX2" fmla="*/ 0 w 67856"/>
                  <a:gd name="connsiteY2" fmla="*/ 13373 h 26755"/>
                  <a:gd name="connsiteX3" fmla="*/ 0 w 67856"/>
                  <a:gd name="connsiteY3" fmla="*/ 13373 h 26755"/>
                  <a:gd name="connsiteX4" fmla="*/ 13383 w 67856"/>
                  <a:gd name="connsiteY4" fmla="*/ 0 h 26755"/>
                  <a:gd name="connsiteX5" fmla="*/ 54473 w 67856"/>
                  <a:gd name="connsiteY5" fmla="*/ 0 h 26755"/>
                  <a:gd name="connsiteX6" fmla="*/ 67856 w 67856"/>
                  <a:gd name="connsiteY6" fmla="*/ 13373 h 26755"/>
                  <a:gd name="connsiteX7" fmla="*/ 67856 w 67856"/>
                  <a:gd name="connsiteY7" fmla="*/ 13373 h 26755"/>
                  <a:gd name="connsiteX8" fmla="*/ 54473 w 67856"/>
                  <a:gd name="connsiteY8" fmla="*/ 26756 h 2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56" h="26755">
                    <a:moveTo>
                      <a:pt x="54473" y="26756"/>
                    </a:moveTo>
                    <a:lnTo>
                      <a:pt x="13383" y="26756"/>
                    </a:lnTo>
                    <a:cubicBezTo>
                      <a:pt x="5991" y="26756"/>
                      <a:pt x="0" y="20765"/>
                      <a:pt x="0" y="13373"/>
                    </a:cubicBezTo>
                    <a:lnTo>
                      <a:pt x="0" y="13373"/>
                    </a:lnTo>
                    <a:cubicBezTo>
                      <a:pt x="0" y="5982"/>
                      <a:pt x="5991" y="0"/>
                      <a:pt x="13383" y="0"/>
                    </a:cubicBezTo>
                    <a:lnTo>
                      <a:pt x="54473" y="0"/>
                    </a:lnTo>
                    <a:cubicBezTo>
                      <a:pt x="61865" y="0"/>
                      <a:pt x="67856" y="5991"/>
                      <a:pt x="67856" y="13373"/>
                    </a:cubicBezTo>
                    <a:lnTo>
                      <a:pt x="67856" y="13373"/>
                    </a:lnTo>
                    <a:cubicBezTo>
                      <a:pt x="67847" y="20765"/>
                      <a:pt x="61855" y="26756"/>
                      <a:pt x="54473" y="26756"/>
                    </a:cubicBezTo>
                    <a:close/>
                  </a:path>
                </a:pathLst>
              </a:custGeom>
              <a:solidFill>
                <a:srgbClr val="4BBC62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6CE5B897-3E2C-728E-469A-505B213958AA}"/>
                  </a:ext>
                </a:extLst>
              </p:cNvPr>
              <p:cNvSpPr/>
              <p:nvPr/>
            </p:nvSpPr>
            <p:spPr>
              <a:xfrm>
                <a:off x="5667175" y="3548062"/>
                <a:ext cx="67846" cy="26755"/>
              </a:xfrm>
              <a:custGeom>
                <a:avLst/>
                <a:gdLst>
                  <a:gd name="connsiteX0" fmla="*/ 54473 w 67846"/>
                  <a:gd name="connsiteY0" fmla="*/ 26756 h 26755"/>
                  <a:gd name="connsiteX1" fmla="*/ 13383 w 67846"/>
                  <a:gd name="connsiteY1" fmla="*/ 26756 h 26755"/>
                  <a:gd name="connsiteX2" fmla="*/ 0 w 67846"/>
                  <a:gd name="connsiteY2" fmla="*/ 13383 h 26755"/>
                  <a:gd name="connsiteX3" fmla="*/ 0 w 67846"/>
                  <a:gd name="connsiteY3" fmla="*/ 13383 h 26755"/>
                  <a:gd name="connsiteX4" fmla="*/ 13383 w 67846"/>
                  <a:gd name="connsiteY4" fmla="*/ 0 h 26755"/>
                  <a:gd name="connsiteX5" fmla="*/ 54473 w 67846"/>
                  <a:gd name="connsiteY5" fmla="*/ 0 h 26755"/>
                  <a:gd name="connsiteX6" fmla="*/ 67847 w 67846"/>
                  <a:gd name="connsiteY6" fmla="*/ 13383 h 26755"/>
                  <a:gd name="connsiteX7" fmla="*/ 67847 w 67846"/>
                  <a:gd name="connsiteY7" fmla="*/ 13383 h 26755"/>
                  <a:gd name="connsiteX8" fmla="*/ 54473 w 67846"/>
                  <a:gd name="connsiteY8" fmla="*/ 26756 h 2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46" h="26755">
                    <a:moveTo>
                      <a:pt x="54473" y="26756"/>
                    </a:moveTo>
                    <a:lnTo>
                      <a:pt x="13383" y="26756"/>
                    </a:lnTo>
                    <a:cubicBezTo>
                      <a:pt x="5991" y="26756"/>
                      <a:pt x="0" y="20764"/>
                      <a:pt x="0" y="13383"/>
                    </a:cubicBezTo>
                    <a:lnTo>
                      <a:pt x="0" y="13383"/>
                    </a:lnTo>
                    <a:cubicBezTo>
                      <a:pt x="0" y="5991"/>
                      <a:pt x="5991" y="0"/>
                      <a:pt x="13383" y="0"/>
                    </a:cubicBezTo>
                    <a:lnTo>
                      <a:pt x="54473" y="0"/>
                    </a:lnTo>
                    <a:cubicBezTo>
                      <a:pt x="61865" y="0"/>
                      <a:pt x="67847" y="5991"/>
                      <a:pt x="67847" y="13383"/>
                    </a:cubicBezTo>
                    <a:lnTo>
                      <a:pt x="67847" y="13383"/>
                    </a:lnTo>
                    <a:cubicBezTo>
                      <a:pt x="67847" y="20764"/>
                      <a:pt x="61865" y="26756"/>
                      <a:pt x="54473" y="26756"/>
                    </a:cubicBezTo>
                    <a:close/>
                  </a:path>
                </a:pathLst>
              </a:custGeom>
              <a:solidFill>
                <a:srgbClr val="4BBC62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C26EE6E6-ED89-E71C-3E71-EB409DECF868}"/>
                  </a:ext>
                </a:extLst>
              </p:cNvPr>
              <p:cNvSpPr/>
              <p:nvPr/>
            </p:nvSpPr>
            <p:spPr>
              <a:xfrm>
                <a:off x="5837253" y="3486549"/>
                <a:ext cx="67836" cy="26755"/>
              </a:xfrm>
              <a:custGeom>
                <a:avLst/>
                <a:gdLst>
                  <a:gd name="connsiteX0" fmla="*/ 54464 w 67836"/>
                  <a:gd name="connsiteY0" fmla="*/ 26756 h 26755"/>
                  <a:gd name="connsiteX1" fmla="*/ 13373 w 67836"/>
                  <a:gd name="connsiteY1" fmla="*/ 26756 h 26755"/>
                  <a:gd name="connsiteX2" fmla="*/ 0 w 67836"/>
                  <a:gd name="connsiteY2" fmla="*/ 13373 h 26755"/>
                  <a:gd name="connsiteX3" fmla="*/ 0 w 67836"/>
                  <a:gd name="connsiteY3" fmla="*/ 13373 h 26755"/>
                  <a:gd name="connsiteX4" fmla="*/ 13373 w 67836"/>
                  <a:gd name="connsiteY4" fmla="*/ 0 h 26755"/>
                  <a:gd name="connsiteX5" fmla="*/ 54464 w 67836"/>
                  <a:gd name="connsiteY5" fmla="*/ 0 h 26755"/>
                  <a:gd name="connsiteX6" fmla="*/ 67837 w 67836"/>
                  <a:gd name="connsiteY6" fmla="*/ 13373 h 26755"/>
                  <a:gd name="connsiteX7" fmla="*/ 67837 w 67836"/>
                  <a:gd name="connsiteY7" fmla="*/ 13373 h 26755"/>
                  <a:gd name="connsiteX8" fmla="*/ 54464 w 67836"/>
                  <a:gd name="connsiteY8" fmla="*/ 26756 h 2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36" h="26755">
                    <a:moveTo>
                      <a:pt x="54464" y="26756"/>
                    </a:moveTo>
                    <a:lnTo>
                      <a:pt x="13373" y="26756"/>
                    </a:lnTo>
                    <a:cubicBezTo>
                      <a:pt x="5982" y="26756"/>
                      <a:pt x="0" y="20764"/>
                      <a:pt x="0" y="13373"/>
                    </a:cubicBezTo>
                    <a:lnTo>
                      <a:pt x="0" y="13373"/>
                    </a:lnTo>
                    <a:cubicBezTo>
                      <a:pt x="0" y="5982"/>
                      <a:pt x="5991" y="0"/>
                      <a:pt x="13373" y="0"/>
                    </a:cubicBezTo>
                    <a:lnTo>
                      <a:pt x="54464" y="0"/>
                    </a:lnTo>
                    <a:cubicBezTo>
                      <a:pt x="61855" y="0"/>
                      <a:pt x="67837" y="5991"/>
                      <a:pt x="67837" y="13373"/>
                    </a:cubicBezTo>
                    <a:lnTo>
                      <a:pt x="67837" y="13373"/>
                    </a:lnTo>
                    <a:cubicBezTo>
                      <a:pt x="67837" y="20764"/>
                      <a:pt x="61846" y="26756"/>
                      <a:pt x="54464" y="26756"/>
                    </a:cubicBezTo>
                    <a:close/>
                  </a:path>
                </a:pathLst>
              </a:custGeom>
              <a:solidFill>
                <a:srgbClr val="4BBC62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03251160-B075-EEF7-8D0C-5BCBA1CBC05B}"/>
                  </a:ext>
                </a:extLst>
              </p:cNvPr>
              <p:cNvSpPr/>
              <p:nvPr/>
            </p:nvSpPr>
            <p:spPr>
              <a:xfrm>
                <a:off x="6318199" y="3542509"/>
                <a:ext cx="67856" cy="26755"/>
              </a:xfrm>
              <a:custGeom>
                <a:avLst/>
                <a:gdLst>
                  <a:gd name="connsiteX0" fmla="*/ 54473 w 67856"/>
                  <a:gd name="connsiteY0" fmla="*/ 26756 h 26755"/>
                  <a:gd name="connsiteX1" fmla="*/ 13383 w 67856"/>
                  <a:gd name="connsiteY1" fmla="*/ 26756 h 26755"/>
                  <a:gd name="connsiteX2" fmla="*/ 0 w 67856"/>
                  <a:gd name="connsiteY2" fmla="*/ 13373 h 26755"/>
                  <a:gd name="connsiteX3" fmla="*/ 0 w 67856"/>
                  <a:gd name="connsiteY3" fmla="*/ 13373 h 26755"/>
                  <a:gd name="connsiteX4" fmla="*/ 13383 w 67856"/>
                  <a:gd name="connsiteY4" fmla="*/ 0 h 26755"/>
                  <a:gd name="connsiteX5" fmla="*/ 54473 w 67856"/>
                  <a:gd name="connsiteY5" fmla="*/ 0 h 26755"/>
                  <a:gd name="connsiteX6" fmla="*/ 67856 w 67856"/>
                  <a:gd name="connsiteY6" fmla="*/ 13373 h 26755"/>
                  <a:gd name="connsiteX7" fmla="*/ 67856 w 67856"/>
                  <a:gd name="connsiteY7" fmla="*/ 13373 h 26755"/>
                  <a:gd name="connsiteX8" fmla="*/ 54473 w 67856"/>
                  <a:gd name="connsiteY8" fmla="*/ 26756 h 2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56" h="26755">
                    <a:moveTo>
                      <a:pt x="54473" y="26756"/>
                    </a:moveTo>
                    <a:lnTo>
                      <a:pt x="13383" y="26756"/>
                    </a:lnTo>
                    <a:cubicBezTo>
                      <a:pt x="5991" y="26756"/>
                      <a:pt x="0" y="20764"/>
                      <a:pt x="0" y="13373"/>
                    </a:cubicBezTo>
                    <a:lnTo>
                      <a:pt x="0" y="13373"/>
                    </a:lnTo>
                    <a:cubicBezTo>
                      <a:pt x="0" y="5982"/>
                      <a:pt x="5991" y="0"/>
                      <a:pt x="13383" y="0"/>
                    </a:cubicBezTo>
                    <a:lnTo>
                      <a:pt x="54473" y="0"/>
                    </a:lnTo>
                    <a:cubicBezTo>
                      <a:pt x="61865" y="0"/>
                      <a:pt x="67856" y="5991"/>
                      <a:pt x="67856" y="13373"/>
                    </a:cubicBezTo>
                    <a:lnTo>
                      <a:pt x="67856" y="13373"/>
                    </a:lnTo>
                    <a:cubicBezTo>
                      <a:pt x="67856" y="20764"/>
                      <a:pt x="61865" y="26756"/>
                      <a:pt x="54473" y="26756"/>
                    </a:cubicBezTo>
                    <a:close/>
                  </a:path>
                </a:pathLst>
              </a:custGeom>
              <a:solidFill>
                <a:srgbClr val="4BBC62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DA34F7DC-2BF3-C828-273A-66F1E0287A1B}"/>
                  </a:ext>
                </a:extLst>
              </p:cNvPr>
              <p:cNvSpPr/>
              <p:nvPr/>
            </p:nvSpPr>
            <p:spPr>
              <a:xfrm>
                <a:off x="6562744" y="3548062"/>
                <a:ext cx="67856" cy="26755"/>
              </a:xfrm>
              <a:custGeom>
                <a:avLst/>
                <a:gdLst>
                  <a:gd name="connsiteX0" fmla="*/ 54473 w 67856"/>
                  <a:gd name="connsiteY0" fmla="*/ 26756 h 26755"/>
                  <a:gd name="connsiteX1" fmla="*/ 13383 w 67856"/>
                  <a:gd name="connsiteY1" fmla="*/ 26756 h 26755"/>
                  <a:gd name="connsiteX2" fmla="*/ 0 w 67856"/>
                  <a:gd name="connsiteY2" fmla="*/ 13383 h 26755"/>
                  <a:gd name="connsiteX3" fmla="*/ 0 w 67856"/>
                  <a:gd name="connsiteY3" fmla="*/ 13383 h 26755"/>
                  <a:gd name="connsiteX4" fmla="*/ 13383 w 67856"/>
                  <a:gd name="connsiteY4" fmla="*/ 0 h 26755"/>
                  <a:gd name="connsiteX5" fmla="*/ 54473 w 67856"/>
                  <a:gd name="connsiteY5" fmla="*/ 0 h 26755"/>
                  <a:gd name="connsiteX6" fmla="*/ 67856 w 67856"/>
                  <a:gd name="connsiteY6" fmla="*/ 13383 h 26755"/>
                  <a:gd name="connsiteX7" fmla="*/ 67856 w 67856"/>
                  <a:gd name="connsiteY7" fmla="*/ 13383 h 26755"/>
                  <a:gd name="connsiteX8" fmla="*/ 54473 w 67856"/>
                  <a:gd name="connsiteY8" fmla="*/ 26756 h 2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56" h="26755">
                    <a:moveTo>
                      <a:pt x="54473" y="26756"/>
                    </a:moveTo>
                    <a:lnTo>
                      <a:pt x="13383" y="26756"/>
                    </a:lnTo>
                    <a:cubicBezTo>
                      <a:pt x="5991" y="26756"/>
                      <a:pt x="0" y="20764"/>
                      <a:pt x="0" y="13383"/>
                    </a:cubicBezTo>
                    <a:lnTo>
                      <a:pt x="0" y="13383"/>
                    </a:lnTo>
                    <a:cubicBezTo>
                      <a:pt x="0" y="5991"/>
                      <a:pt x="5991" y="0"/>
                      <a:pt x="13383" y="0"/>
                    </a:cubicBezTo>
                    <a:lnTo>
                      <a:pt x="54473" y="0"/>
                    </a:lnTo>
                    <a:cubicBezTo>
                      <a:pt x="61865" y="0"/>
                      <a:pt x="67856" y="5991"/>
                      <a:pt x="67856" y="13383"/>
                    </a:cubicBezTo>
                    <a:lnTo>
                      <a:pt x="67856" y="13383"/>
                    </a:lnTo>
                    <a:cubicBezTo>
                      <a:pt x="67856" y="20764"/>
                      <a:pt x="61865" y="26756"/>
                      <a:pt x="54473" y="26756"/>
                    </a:cubicBezTo>
                    <a:close/>
                  </a:path>
                </a:pathLst>
              </a:custGeom>
              <a:solidFill>
                <a:srgbClr val="4BBC62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E2A0751F-C9A2-BA2A-99C8-6BD909938ADD}"/>
                  </a:ext>
                </a:extLst>
              </p:cNvPr>
              <p:cNvSpPr/>
              <p:nvPr/>
            </p:nvSpPr>
            <p:spPr>
              <a:xfrm>
                <a:off x="6155540" y="3491912"/>
                <a:ext cx="67856" cy="26755"/>
              </a:xfrm>
              <a:custGeom>
                <a:avLst/>
                <a:gdLst>
                  <a:gd name="connsiteX0" fmla="*/ 54473 w 67856"/>
                  <a:gd name="connsiteY0" fmla="*/ 26756 h 26755"/>
                  <a:gd name="connsiteX1" fmla="*/ 13383 w 67856"/>
                  <a:gd name="connsiteY1" fmla="*/ 26756 h 26755"/>
                  <a:gd name="connsiteX2" fmla="*/ 0 w 67856"/>
                  <a:gd name="connsiteY2" fmla="*/ 13383 h 26755"/>
                  <a:gd name="connsiteX3" fmla="*/ 0 w 67856"/>
                  <a:gd name="connsiteY3" fmla="*/ 13383 h 26755"/>
                  <a:gd name="connsiteX4" fmla="*/ 13383 w 67856"/>
                  <a:gd name="connsiteY4" fmla="*/ 0 h 26755"/>
                  <a:gd name="connsiteX5" fmla="*/ 54473 w 67856"/>
                  <a:gd name="connsiteY5" fmla="*/ 0 h 26755"/>
                  <a:gd name="connsiteX6" fmla="*/ 67856 w 67856"/>
                  <a:gd name="connsiteY6" fmla="*/ 13383 h 26755"/>
                  <a:gd name="connsiteX7" fmla="*/ 67856 w 67856"/>
                  <a:gd name="connsiteY7" fmla="*/ 13383 h 26755"/>
                  <a:gd name="connsiteX8" fmla="*/ 54473 w 67856"/>
                  <a:gd name="connsiteY8" fmla="*/ 26756 h 2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56" h="26755">
                    <a:moveTo>
                      <a:pt x="54473" y="26756"/>
                    </a:moveTo>
                    <a:lnTo>
                      <a:pt x="13383" y="26756"/>
                    </a:lnTo>
                    <a:cubicBezTo>
                      <a:pt x="5991" y="26756"/>
                      <a:pt x="0" y="20764"/>
                      <a:pt x="0" y="13383"/>
                    </a:cubicBezTo>
                    <a:lnTo>
                      <a:pt x="0" y="13383"/>
                    </a:lnTo>
                    <a:cubicBezTo>
                      <a:pt x="0" y="5991"/>
                      <a:pt x="5991" y="0"/>
                      <a:pt x="13383" y="0"/>
                    </a:cubicBezTo>
                    <a:lnTo>
                      <a:pt x="54473" y="0"/>
                    </a:lnTo>
                    <a:cubicBezTo>
                      <a:pt x="61865" y="0"/>
                      <a:pt x="67856" y="5991"/>
                      <a:pt x="67856" y="13383"/>
                    </a:cubicBezTo>
                    <a:lnTo>
                      <a:pt x="67856" y="13383"/>
                    </a:lnTo>
                    <a:cubicBezTo>
                      <a:pt x="67856" y="20774"/>
                      <a:pt x="61865" y="26756"/>
                      <a:pt x="54473" y="26756"/>
                    </a:cubicBezTo>
                    <a:close/>
                  </a:path>
                </a:pathLst>
              </a:custGeom>
              <a:solidFill>
                <a:srgbClr val="4BBC62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C1479F71-EED9-2626-EB11-2AC78098137E}"/>
                  </a:ext>
                </a:extLst>
              </p:cNvPr>
              <p:cNvSpPr/>
              <p:nvPr/>
            </p:nvSpPr>
            <p:spPr>
              <a:xfrm>
                <a:off x="6449749" y="3491912"/>
                <a:ext cx="67856" cy="26755"/>
              </a:xfrm>
              <a:custGeom>
                <a:avLst/>
                <a:gdLst>
                  <a:gd name="connsiteX0" fmla="*/ 54473 w 67856"/>
                  <a:gd name="connsiteY0" fmla="*/ 26756 h 26755"/>
                  <a:gd name="connsiteX1" fmla="*/ 13383 w 67856"/>
                  <a:gd name="connsiteY1" fmla="*/ 26756 h 26755"/>
                  <a:gd name="connsiteX2" fmla="*/ 0 w 67856"/>
                  <a:gd name="connsiteY2" fmla="*/ 13383 h 26755"/>
                  <a:gd name="connsiteX3" fmla="*/ 0 w 67856"/>
                  <a:gd name="connsiteY3" fmla="*/ 13383 h 26755"/>
                  <a:gd name="connsiteX4" fmla="*/ 13383 w 67856"/>
                  <a:gd name="connsiteY4" fmla="*/ 0 h 26755"/>
                  <a:gd name="connsiteX5" fmla="*/ 54473 w 67856"/>
                  <a:gd name="connsiteY5" fmla="*/ 0 h 26755"/>
                  <a:gd name="connsiteX6" fmla="*/ 67856 w 67856"/>
                  <a:gd name="connsiteY6" fmla="*/ 13383 h 26755"/>
                  <a:gd name="connsiteX7" fmla="*/ 67856 w 67856"/>
                  <a:gd name="connsiteY7" fmla="*/ 13383 h 26755"/>
                  <a:gd name="connsiteX8" fmla="*/ 54473 w 67856"/>
                  <a:gd name="connsiteY8" fmla="*/ 26756 h 2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56" h="26755">
                    <a:moveTo>
                      <a:pt x="54473" y="26756"/>
                    </a:moveTo>
                    <a:lnTo>
                      <a:pt x="13383" y="26756"/>
                    </a:lnTo>
                    <a:cubicBezTo>
                      <a:pt x="5991" y="26756"/>
                      <a:pt x="0" y="20764"/>
                      <a:pt x="0" y="13383"/>
                    </a:cubicBezTo>
                    <a:lnTo>
                      <a:pt x="0" y="13383"/>
                    </a:lnTo>
                    <a:cubicBezTo>
                      <a:pt x="0" y="5991"/>
                      <a:pt x="5991" y="0"/>
                      <a:pt x="13383" y="0"/>
                    </a:cubicBezTo>
                    <a:lnTo>
                      <a:pt x="54473" y="0"/>
                    </a:lnTo>
                    <a:cubicBezTo>
                      <a:pt x="61865" y="0"/>
                      <a:pt x="67856" y="5991"/>
                      <a:pt x="67856" y="13383"/>
                    </a:cubicBezTo>
                    <a:lnTo>
                      <a:pt x="67856" y="13383"/>
                    </a:lnTo>
                    <a:cubicBezTo>
                      <a:pt x="67846" y="20774"/>
                      <a:pt x="61855" y="26756"/>
                      <a:pt x="54473" y="26756"/>
                    </a:cubicBezTo>
                    <a:close/>
                  </a:path>
                </a:pathLst>
              </a:custGeom>
              <a:solidFill>
                <a:srgbClr val="4BBC62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80EED47F-7CF1-AF95-FBBE-05B72042FD8F}"/>
                  </a:ext>
                </a:extLst>
              </p:cNvPr>
              <p:cNvSpPr/>
              <p:nvPr/>
            </p:nvSpPr>
            <p:spPr>
              <a:xfrm>
                <a:off x="6712877" y="3499923"/>
                <a:ext cx="67856" cy="26765"/>
              </a:xfrm>
              <a:custGeom>
                <a:avLst/>
                <a:gdLst>
                  <a:gd name="connsiteX0" fmla="*/ 54473 w 67856"/>
                  <a:gd name="connsiteY0" fmla="*/ 26765 h 26765"/>
                  <a:gd name="connsiteX1" fmla="*/ 13383 w 67856"/>
                  <a:gd name="connsiteY1" fmla="*/ 26765 h 26765"/>
                  <a:gd name="connsiteX2" fmla="*/ 0 w 67856"/>
                  <a:gd name="connsiteY2" fmla="*/ 13383 h 26765"/>
                  <a:gd name="connsiteX3" fmla="*/ 0 w 67856"/>
                  <a:gd name="connsiteY3" fmla="*/ 13383 h 26765"/>
                  <a:gd name="connsiteX4" fmla="*/ 13383 w 67856"/>
                  <a:gd name="connsiteY4" fmla="*/ 0 h 26765"/>
                  <a:gd name="connsiteX5" fmla="*/ 54473 w 67856"/>
                  <a:gd name="connsiteY5" fmla="*/ 0 h 26765"/>
                  <a:gd name="connsiteX6" fmla="*/ 67856 w 67856"/>
                  <a:gd name="connsiteY6" fmla="*/ 13383 h 26765"/>
                  <a:gd name="connsiteX7" fmla="*/ 67856 w 67856"/>
                  <a:gd name="connsiteY7" fmla="*/ 13383 h 26765"/>
                  <a:gd name="connsiteX8" fmla="*/ 54473 w 67856"/>
                  <a:gd name="connsiteY8" fmla="*/ 26765 h 26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56" h="26765">
                    <a:moveTo>
                      <a:pt x="54473" y="26765"/>
                    </a:moveTo>
                    <a:lnTo>
                      <a:pt x="13383" y="26765"/>
                    </a:lnTo>
                    <a:cubicBezTo>
                      <a:pt x="5991" y="26765"/>
                      <a:pt x="0" y="20774"/>
                      <a:pt x="0" y="13383"/>
                    </a:cubicBezTo>
                    <a:lnTo>
                      <a:pt x="0" y="13383"/>
                    </a:lnTo>
                    <a:cubicBezTo>
                      <a:pt x="0" y="5991"/>
                      <a:pt x="5991" y="0"/>
                      <a:pt x="13383" y="0"/>
                    </a:cubicBezTo>
                    <a:lnTo>
                      <a:pt x="54473" y="0"/>
                    </a:lnTo>
                    <a:cubicBezTo>
                      <a:pt x="61865" y="0"/>
                      <a:pt x="67856" y="5991"/>
                      <a:pt x="67856" y="13383"/>
                    </a:cubicBezTo>
                    <a:lnTo>
                      <a:pt x="67856" y="13383"/>
                    </a:lnTo>
                    <a:cubicBezTo>
                      <a:pt x="67846" y="20774"/>
                      <a:pt x="61855" y="26765"/>
                      <a:pt x="54473" y="26765"/>
                    </a:cubicBezTo>
                    <a:close/>
                  </a:path>
                </a:pathLst>
              </a:custGeom>
              <a:solidFill>
                <a:srgbClr val="4BBC62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1223389A-D2D7-CCB6-356B-DACFD6DA0B43}"/>
                  </a:ext>
                </a:extLst>
              </p:cNvPr>
              <p:cNvSpPr/>
              <p:nvPr/>
            </p:nvSpPr>
            <p:spPr>
              <a:xfrm>
                <a:off x="7267708" y="3555882"/>
                <a:ext cx="67846" cy="26765"/>
              </a:xfrm>
              <a:custGeom>
                <a:avLst/>
                <a:gdLst>
                  <a:gd name="connsiteX0" fmla="*/ 54473 w 67846"/>
                  <a:gd name="connsiteY0" fmla="*/ 26765 h 26765"/>
                  <a:gd name="connsiteX1" fmla="*/ 13383 w 67846"/>
                  <a:gd name="connsiteY1" fmla="*/ 26765 h 26765"/>
                  <a:gd name="connsiteX2" fmla="*/ 0 w 67846"/>
                  <a:gd name="connsiteY2" fmla="*/ 13383 h 26765"/>
                  <a:gd name="connsiteX3" fmla="*/ 0 w 67846"/>
                  <a:gd name="connsiteY3" fmla="*/ 13383 h 26765"/>
                  <a:gd name="connsiteX4" fmla="*/ 13383 w 67846"/>
                  <a:gd name="connsiteY4" fmla="*/ 0 h 26765"/>
                  <a:gd name="connsiteX5" fmla="*/ 54473 w 67846"/>
                  <a:gd name="connsiteY5" fmla="*/ 0 h 26765"/>
                  <a:gd name="connsiteX6" fmla="*/ 67846 w 67846"/>
                  <a:gd name="connsiteY6" fmla="*/ 13383 h 26765"/>
                  <a:gd name="connsiteX7" fmla="*/ 67846 w 67846"/>
                  <a:gd name="connsiteY7" fmla="*/ 13383 h 26765"/>
                  <a:gd name="connsiteX8" fmla="*/ 54473 w 67846"/>
                  <a:gd name="connsiteY8" fmla="*/ 26765 h 26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46" h="26765">
                    <a:moveTo>
                      <a:pt x="54473" y="26765"/>
                    </a:moveTo>
                    <a:lnTo>
                      <a:pt x="13383" y="26765"/>
                    </a:lnTo>
                    <a:cubicBezTo>
                      <a:pt x="5991" y="26765"/>
                      <a:pt x="0" y="20774"/>
                      <a:pt x="0" y="13383"/>
                    </a:cubicBezTo>
                    <a:lnTo>
                      <a:pt x="0" y="13383"/>
                    </a:lnTo>
                    <a:cubicBezTo>
                      <a:pt x="0" y="5991"/>
                      <a:pt x="5991" y="0"/>
                      <a:pt x="13383" y="0"/>
                    </a:cubicBezTo>
                    <a:lnTo>
                      <a:pt x="54473" y="0"/>
                    </a:lnTo>
                    <a:cubicBezTo>
                      <a:pt x="61865" y="0"/>
                      <a:pt x="67846" y="5991"/>
                      <a:pt x="67846" y="13383"/>
                    </a:cubicBezTo>
                    <a:lnTo>
                      <a:pt x="67846" y="13383"/>
                    </a:lnTo>
                    <a:cubicBezTo>
                      <a:pt x="67846" y="20774"/>
                      <a:pt x="61855" y="26765"/>
                      <a:pt x="54473" y="26765"/>
                    </a:cubicBezTo>
                    <a:close/>
                  </a:path>
                </a:pathLst>
              </a:custGeom>
              <a:solidFill>
                <a:srgbClr val="4BBC62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D24A435A-2C21-D557-BAA3-CAAB6506CB6C}"/>
                  </a:ext>
                </a:extLst>
              </p:cNvPr>
              <p:cNvSpPr/>
              <p:nvPr/>
            </p:nvSpPr>
            <p:spPr>
              <a:xfrm>
                <a:off x="7595997" y="3542509"/>
                <a:ext cx="67846" cy="26755"/>
              </a:xfrm>
              <a:custGeom>
                <a:avLst/>
                <a:gdLst>
                  <a:gd name="connsiteX0" fmla="*/ 54464 w 67846"/>
                  <a:gd name="connsiteY0" fmla="*/ 26756 h 26755"/>
                  <a:gd name="connsiteX1" fmla="*/ 13373 w 67846"/>
                  <a:gd name="connsiteY1" fmla="*/ 26756 h 26755"/>
                  <a:gd name="connsiteX2" fmla="*/ 0 w 67846"/>
                  <a:gd name="connsiteY2" fmla="*/ 13373 h 26755"/>
                  <a:gd name="connsiteX3" fmla="*/ 0 w 67846"/>
                  <a:gd name="connsiteY3" fmla="*/ 13373 h 26755"/>
                  <a:gd name="connsiteX4" fmla="*/ 13373 w 67846"/>
                  <a:gd name="connsiteY4" fmla="*/ 0 h 26755"/>
                  <a:gd name="connsiteX5" fmla="*/ 54464 w 67846"/>
                  <a:gd name="connsiteY5" fmla="*/ 0 h 26755"/>
                  <a:gd name="connsiteX6" fmla="*/ 67846 w 67846"/>
                  <a:gd name="connsiteY6" fmla="*/ 13373 h 26755"/>
                  <a:gd name="connsiteX7" fmla="*/ 67846 w 67846"/>
                  <a:gd name="connsiteY7" fmla="*/ 13373 h 26755"/>
                  <a:gd name="connsiteX8" fmla="*/ 54464 w 67846"/>
                  <a:gd name="connsiteY8" fmla="*/ 26756 h 2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46" h="26755">
                    <a:moveTo>
                      <a:pt x="54464" y="26756"/>
                    </a:moveTo>
                    <a:lnTo>
                      <a:pt x="13373" y="26756"/>
                    </a:lnTo>
                    <a:cubicBezTo>
                      <a:pt x="5982" y="26756"/>
                      <a:pt x="0" y="20764"/>
                      <a:pt x="0" y="13373"/>
                    </a:cubicBezTo>
                    <a:lnTo>
                      <a:pt x="0" y="13373"/>
                    </a:lnTo>
                    <a:cubicBezTo>
                      <a:pt x="0" y="5982"/>
                      <a:pt x="5991" y="0"/>
                      <a:pt x="13373" y="0"/>
                    </a:cubicBezTo>
                    <a:lnTo>
                      <a:pt x="54464" y="0"/>
                    </a:lnTo>
                    <a:cubicBezTo>
                      <a:pt x="61855" y="0"/>
                      <a:pt x="67846" y="5991"/>
                      <a:pt x="67846" y="13373"/>
                    </a:cubicBezTo>
                    <a:lnTo>
                      <a:pt x="67846" y="13373"/>
                    </a:lnTo>
                    <a:cubicBezTo>
                      <a:pt x="67846" y="20764"/>
                      <a:pt x="61855" y="26756"/>
                      <a:pt x="54464" y="26756"/>
                    </a:cubicBezTo>
                    <a:close/>
                  </a:path>
                </a:pathLst>
              </a:custGeom>
              <a:solidFill>
                <a:srgbClr val="4BBC62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CB7F8493-70FE-CD03-F338-AAF6F66357DB}"/>
                  </a:ext>
                </a:extLst>
              </p:cNvPr>
              <p:cNvSpPr/>
              <p:nvPr/>
            </p:nvSpPr>
            <p:spPr>
              <a:xfrm>
                <a:off x="7042946" y="3486549"/>
                <a:ext cx="67856" cy="26755"/>
              </a:xfrm>
              <a:custGeom>
                <a:avLst/>
                <a:gdLst>
                  <a:gd name="connsiteX0" fmla="*/ 54473 w 67856"/>
                  <a:gd name="connsiteY0" fmla="*/ 26756 h 26755"/>
                  <a:gd name="connsiteX1" fmla="*/ 13383 w 67856"/>
                  <a:gd name="connsiteY1" fmla="*/ 26756 h 26755"/>
                  <a:gd name="connsiteX2" fmla="*/ 0 w 67856"/>
                  <a:gd name="connsiteY2" fmla="*/ 13373 h 26755"/>
                  <a:gd name="connsiteX3" fmla="*/ 0 w 67856"/>
                  <a:gd name="connsiteY3" fmla="*/ 13373 h 26755"/>
                  <a:gd name="connsiteX4" fmla="*/ 13383 w 67856"/>
                  <a:gd name="connsiteY4" fmla="*/ 0 h 26755"/>
                  <a:gd name="connsiteX5" fmla="*/ 54473 w 67856"/>
                  <a:gd name="connsiteY5" fmla="*/ 0 h 26755"/>
                  <a:gd name="connsiteX6" fmla="*/ 67856 w 67856"/>
                  <a:gd name="connsiteY6" fmla="*/ 13373 h 26755"/>
                  <a:gd name="connsiteX7" fmla="*/ 67856 w 67856"/>
                  <a:gd name="connsiteY7" fmla="*/ 13373 h 26755"/>
                  <a:gd name="connsiteX8" fmla="*/ 54473 w 67856"/>
                  <a:gd name="connsiteY8" fmla="*/ 26756 h 2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56" h="26755">
                    <a:moveTo>
                      <a:pt x="54473" y="26756"/>
                    </a:moveTo>
                    <a:lnTo>
                      <a:pt x="13383" y="26756"/>
                    </a:lnTo>
                    <a:cubicBezTo>
                      <a:pt x="5991" y="26756"/>
                      <a:pt x="0" y="20764"/>
                      <a:pt x="0" y="13373"/>
                    </a:cubicBezTo>
                    <a:lnTo>
                      <a:pt x="0" y="13373"/>
                    </a:lnTo>
                    <a:cubicBezTo>
                      <a:pt x="0" y="5982"/>
                      <a:pt x="5991" y="0"/>
                      <a:pt x="13383" y="0"/>
                    </a:cubicBezTo>
                    <a:lnTo>
                      <a:pt x="54473" y="0"/>
                    </a:lnTo>
                    <a:cubicBezTo>
                      <a:pt x="61865" y="0"/>
                      <a:pt x="67856" y="5991"/>
                      <a:pt x="67856" y="13373"/>
                    </a:cubicBezTo>
                    <a:lnTo>
                      <a:pt x="67856" y="13373"/>
                    </a:lnTo>
                    <a:cubicBezTo>
                      <a:pt x="67856" y="20764"/>
                      <a:pt x="61865" y="26756"/>
                      <a:pt x="54473" y="26756"/>
                    </a:cubicBezTo>
                    <a:close/>
                  </a:path>
                </a:pathLst>
              </a:custGeom>
              <a:solidFill>
                <a:srgbClr val="4BBC62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7BFE20E8-1CC5-875D-96AF-B228FB116D93}"/>
                  </a:ext>
                </a:extLst>
              </p:cNvPr>
              <p:cNvSpPr/>
              <p:nvPr/>
            </p:nvSpPr>
            <p:spPr>
              <a:xfrm>
                <a:off x="7394181" y="3499923"/>
                <a:ext cx="67856" cy="26765"/>
              </a:xfrm>
              <a:custGeom>
                <a:avLst/>
                <a:gdLst>
                  <a:gd name="connsiteX0" fmla="*/ 54473 w 67856"/>
                  <a:gd name="connsiteY0" fmla="*/ 26765 h 26765"/>
                  <a:gd name="connsiteX1" fmla="*/ 13383 w 67856"/>
                  <a:gd name="connsiteY1" fmla="*/ 26765 h 26765"/>
                  <a:gd name="connsiteX2" fmla="*/ 0 w 67856"/>
                  <a:gd name="connsiteY2" fmla="*/ 13383 h 26765"/>
                  <a:gd name="connsiteX3" fmla="*/ 0 w 67856"/>
                  <a:gd name="connsiteY3" fmla="*/ 13383 h 26765"/>
                  <a:gd name="connsiteX4" fmla="*/ 13383 w 67856"/>
                  <a:gd name="connsiteY4" fmla="*/ 0 h 26765"/>
                  <a:gd name="connsiteX5" fmla="*/ 54473 w 67856"/>
                  <a:gd name="connsiteY5" fmla="*/ 0 h 26765"/>
                  <a:gd name="connsiteX6" fmla="*/ 67856 w 67856"/>
                  <a:gd name="connsiteY6" fmla="*/ 13383 h 26765"/>
                  <a:gd name="connsiteX7" fmla="*/ 67856 w 67856"/>
                  <a:gd name="connsiteY7" fmla="*/ 13383 h 26765"/>
                  <a:gd name="connsiteX8" fmla="*/ 54473 w 67856"/>
                  <a:gd name="connsiteY8" fmla="*/ 26765 h 26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56" h="26765">
                    <a:moveTo>
                      <a:pt x="54473" y="26765"/>
                    </a:moveTo>
                    <a:lnTo>
                      <a:pt x="13383" y="26765"/>
                    </a:lnTo>
                    <a:cubicBezTo>
                      <a:pt x="5991" y="26765"/>
                      <a:pt x="0" y="20774"/>
                      <a:pt x="0" y="13383"/>
                    </a:cubicBezTo>
                    <a:lnTo>
                      <a:pt x="0" y="13383"/>
                    </a:lnTo>
                    <a:cubicBezTo>
                      <a:pt x="0" y="5991"/>
                      <a:pt x="5991" y="0"/>
                      <a:pt x="13383" y="0"/>
                    </a:cubicBezTo>
                    <a:lnTo>
                      <a:pt x="54473" y="0"/>
                    </a:lnTo>
                    <a:cubicBezTo>
                      <a:pt x="61865" y="0"/>
                      <a:pt x="67856" y="5991"/>
                      <a:pt x="67856" y="13383"/>
                    </a:cubicBezTo>
                    <a:lnTo>
                      <a:pt x="67856" y="13383"/>
                    </a:lnTo>
                    <a:cubicBezTo>
                      <a:pt x="67856" y="20774"/>
                      <a:pt x="61865" y="26765"/>
                      <a:pt x="54473" y="26765"/>
                    </a:cubicBezTo>
                    <a:close/>
                  </a:path>
                </a:pathLst>
              </a:custGeom>
              <a:solidFill>
                <a:srgbClr val="4BBC62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232B9DBE-A7CD-C1C2-F224-6DA2F7C7EAFE}"/>
                  </a:ext>
                </a:extLst>
              </p:cNvPr>
              <p:cNvSpPr/>
              <p:nvPr/>
            </p:nvSpPr>
            <p:spPr>
              <a:xfrm>
                <a:off x="7720098" y="3491912"/>
                <a:ext cx="67846" cy="26755"/>
              </a:xfrm>
              <a:custGeom>
                <a:avLst/>
                <a:gdLst>
                  <a:gd name="connsiteX0" fmla="*/ 54473 w 67846"/>
                  <a:gd name="connsiteY0" fmla="*/ 26756 h 26755"/>
                  <a:gd name="connsiteX1" fmla="*/ 13383 w 67846"/>
                  <a:gd name="connsiteY1" fmla="*/ 26756 h 26755"/>
                  <a:gd name="connsiteX2" fmla="*/ 0 w 67846"/>
                  <a:gd name="connsiteY2" fmla="*/ 13383 h 26755"/>
                  <a:gd name="connsiteX3" fmla="*/ 0 w 67846"/>
                  <a:gd name="connsiteY3" fmla="*/ 13383 h 26755"/>
                  <a:gd name="connsiteX4" fmla="*/ 13383 w 67846"/>
                  <a:gd name="connsiteY4" fmla="*/ 0 h 26755"/>
                  <a:gd name="connsiteX5" fmla="*/ 54473 w 67846"/>
                  <a:gd name="connsiteY5" fmla="*/ 0 h 26755"/>
                  <a:gd name="connsiteX6" fmla="*/ 67846 w 67846"/>
                  <a:gd name="connsiteY6" fmla="*/ 13383 h 26755"/>
                  <a:gd name="connsiteX7" fmla="*/ 67846 w 67846"/>
                  <a:gd name="connsiteY7" fmla="*/ 13383 h 26755"/>
                  <a:gd name="connsiteX8" fmla="*/ 54473 w 67846"/>
                  <a:gd name="connsiteY8" fmla="*/ 26756 h 2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46" h="26755">
                    <a:moveTo>
                      <a:pt x="54473" y="26756"/>
                    </a:moveTo>
                    <a:lnTo>
                      <a:pt x="13383" y="26756"/>
                    </a:lnTo>
                    <a:cubicBezTo>
                      <a:pt x="5991" y="26756"/>
                      <a:pt x="0" y="20764"/>
                      <a:pt x="0" y="13383"/>
                    </a:cubicBezTo>
                    <a:lnTo>
                      <a:pt x="0" y="13383"/>
                    </a:lnTo>
                    <a:cubicBezTo>
                      <a:pt x="0" y="5991"/>
                      <a:pt x="5991" y="0"/>
                      <a:pt x="13383" y="0"/>
                    </a:cubicBezTo>
                    <a:lnTo>
                      <a:pt x="54473" y="0"/>
                    </a:lnTo>
                    <a:cubicBezTo>
                      <a:pt x="61865" y="0"/>
                      <a:pt x="67846" y="5991"/>
                      <a:pt x="67846" y="13383"/>
                    </a:cubicBezTo>
                    <a:lnTo>
                      <a:pt x="67846" y="13383"/>
                    </a:lnTo>
                    <a:cubicBezTo>
                      <a:pt x="67846" y="20774"/>
                      <a:pt x="61855" y="26756"/>
                      <a:pt x="54473" y="26756"/>
                    </a:cubicBezTo>
                    <a:close/>
                  </a:path>
                </a:pathLst>
              </a:custGeom>
              <a:solidFill>
                <a:srgbClr val="4BBC62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6C5D0758-8754-A469-846E-AD49E590B69F}"/>
                  </a:ext>
                </a:extLst>
              </p:cNvPr>
              <p:cNvSpPr/>
              <p:nvPr/>
            </p:nvSpPr>
            <p:spPr>
              <a:xfrm>
                <a:off x="6909330" y="3548062"/>
                <a:ext cx="67846" cy="26755"/>
              </a:xfrm>
              <a:custGeom>
                <a:avLst/>
                <a:gdLst>
                  <a:gd name="connsiteX0" fmla="*/ 54464 w 67846"/>
                  <a:gd name="connsiteY0" fmla="*/ 26756 h 26755"/>
                  <a:gd name="connsiteX1" fmla="*/ 13373 w 67846"/>
                  <a:gd name="connsiteY1" fmla="*/ 26756 h 26755"/>
                  <a:gd name="connsiteX2" fmla="*/ 0 w 67846"/>
                  <a:gd name="connsiteY2" fmla="*/ 13383 h 26755"/>
                  <a:gd name="connsiteX3" fmla="*/ 0 w 67846"/>
                  <a:gd name="connsiteY3" fmla="*/ 13383 h 26755"/>
                  <a:gd name="connsiteX4" fmla="*/ 13373 w 67846"/>
                  <a:gd name="connsiteY4" fmla="*/ 0 h 26755"/>
                  <a:gd name="connsiteX5" fmla="*/ 54464 w 67846"/>
                  <a:gd name="connsiteY5" fmla="*/ 0 h 26755"/>
                  <a:gd name="connsiteX6" fmla="*/ 67846 w 67846"/>
                  <a:gd name="connsiteY6" fmla="*/ 13383 h 26755"/>
                  <a:gd name="connsiteX7" fmla="*/ 67846 w 67846"/>
                  <a:gd name="connsiteY7" fmla="*/ 13383 h 26755"/>
                  <a:gd name="connsiteX8" fmla="*/ 54464 w 67846"/>
                  <a:gd name="connsiteY8" fmla="*/ 26756 h 2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46" h="26755">
                    <a:moveTo>
                      <a:pt x="54464" y="26756"/>
                    </a:moveTo>
                    <a:lnTo>
                      <a:pt x="13373" y="26756"/>
                    </a:lnTo>
                    <a:cubicBezTo>
                      <a:pt x="5982" y="26756"/>
                      <a:pt x="0" y="20764"/>
                      <a:pt x="0" y="13383"/>
                    </a:cubicBezTo>
                    <a:lnTo>
                      <a:pt x="0" y="13383"/>
                    </a:lnTo>
                    <a:cubicBezTo>
                      <a:pt x="0" y="5991"/>
                      <a:pt x="5991" y="0"/>
                      <a:pt x="13373" y="0"/>
                    </a:cubicBezTo>
                    <a:lnTo>
                      <a:pt x="54464" y="0"/>
                    </a:lnTo>
                    <a:cubicBezTo>
                      <a:pt x="61855" y="0"/>
                      <a:pt x="67846" y="5991"/>
                      <a:pt x="67846" y="13383"/>
                    </a:cubicBezTo>
                    <a:lnTo>
                      <a:pt x="67846" y="13383"/>
                    </a:lnTo>
                    <a:cubicBezTo>
                      <a:pt x="67837" y="20764"/>
                      <a:pt x="61846" y="26756"/>
                      <a:pt x="54464" y="26756"/>
                    </a:cubicBezTo>
                    <a:close/>
                  </a:path>
                </a:pathLst>
              </a:custGeom>
              <a:solidFill>
                <a:srgbClr val="4BBC62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4722244A-7463-7297-53D5-F673753CCD6E}"/>
                  </a:ext>
                </a:extLst>
              </p:cNvPr>
              <p:cNvSpPr/>
              <p:nvPr/>
            </p:nvSpPr>
            <p:spPr>
              <a:xfrm>
                <a:off x="6010474" y="3548062"/>
                <a:ext cx="67846" cy="26755"/>
              </a:xfrm>
              <a:custGeom>
                <a:avLst/>
                <a:gdLst>
                  <a:gd name="connsiteX0" fmla="*/ 54464 w 67846"/>
                  <a:gd name="connsiteY0" fmla="*/ 26756 h 26755"/>
                  <a:gd name="connsiteX1" fmla="*/ 13373 w 67846"/>
                  <a:gd name="connsiteY1" fmla="*/ 26756 h 26755"/>
                  <a:gd name="connsiteX2" fmla="*/ 0 w 67846"/>
                  <a:gd name="connsiteY2" fmla="*/ 13383 h 26755"/>
                  <a:gd name="connsiteX3" fmla="*/ 0 w 67846"/>
                  <a:gd name="connsiteY3" fmla="*/ 13383 h 26755"/>
                  <a:gd name="connsiteX4" fmla="*/ 13373 w 67846"/>
                  <a:gd name="connsiteY4" fmla="*/ 0 h 26755"/>
                  <a:gd name="connsiteX5" fmla="*/ 54464 w 67846"/>
                  <a:gd name="connsiteY5" fmla="*/ 0 h 26755"/>
                  <a:gd name="connsiteX6" fmla="*/ 67847 w 67846"/>
                  <a:gd name="connsiteY6" fmla="*/ 13383 h 26755"/>
                  <a:gd name="connsiteX7" fmla="*/ 67847 w 67846"/>
                  <a:gd name="connsiteY7" fmla="*/ 13383 h 26755"/>
                  <a:gd name="connsiteX8" fmla="*/ 54464 w 67846"/>
                  <a:gd name="connsiteY8" fmla="*/ 26756 h 26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846" h="26755">
                    <a:moveTo>
                      <a:pt x="54464" y="26756"/>
                    </a:moveTo>
                    <a:lnTo>
                      <a:pt x="13373" y="26756"/>
                    </a:lnTo>
                    <a:cubicBezTo>
                      <a:pt x="5982" y="26756"/>
                      <a:pt x="0" y="20764"/>
                      <a:pt x="0" y="13383"/>
                    </a:cubicBezTo>
                    <a:lnTo>
                      <a:pt x="0" y="13383"/>
                    </a:lnTo>
                    <a:cubicBezTo>
                      <a:pt x="0" y="5991"/>
                      <a:pt x="5991" y="0"/>
                      <a:pt x="13373" y="0"/>
                    </a:cubicBezTo>
                    <a:lnTo>
                      <a:pt x="54464" y="0"/>
                    </a:lnTo>
                    <a:cubicBezTo>
                      <a:pt x="61855" y="0"/>
                      <a:pt x="67847" y="5991"/>
                      <a:pt x="67847" y="13383"/>
                    </a:cubicBezTo>
                    <a:lnTo>
                      <a:pt x="67847" y="13383"/>
                    </a:lnTo>
                    <a:cubicBezTo>
                      <a:pt x="67837" y="20764"/>
                      <a:pt x="61846" y="26756"/>
                      <a:pt x="54464" y="26756"/>
                    </a:cubicBezTo>
                    <a:close/>
                  </a:path>
                </a:pathLst>
              </a:custGeom>
              <a:solidFill>
                <a:srgbClr val="4BBC62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grpSp>
            <p:nvGrpSpPr>
              <p:cNvPr id="540" name="Graphic 3">
                <a:extLst>
                  <a:ext uri="{FF2B5EF4-FFF2-40B4-BE49-F238E27FC236}">
                    <a16:creationId xmlns:a16="http://schemas.microsoft.com/office/drawing/2014/main" id="{7FB48E07-299D-0ED6-8123-5206250ABFB3}"/>
                  </a:ext>
                </a:extLst>
              </p:cNvPr>
              <p:cNvGrpSpPr/>
              <p:nvPr/>
            </p:nvGrpSpPr>
            <p:grpSpPr>
              <a:xfrm>
                <a:off x="6278594" y="3283505"/>
                <a:ext cx="598436" cy="184301"/>
                <a:chOff x="6278594" y="3283505"/>
                <a:chExt cx="598436" cy="184301"/>
              </a:xfrm>
            </p:grpSpPr>
            <p:grpSp>
              <p:nvGrpSpPr>
                <p:cNvPr id="595" name="Graphic 3">
                  <a:extLst>
                    <a:ext uri="{FF2B5EF4-FFF2-40B4-BE49-F238E27FC236}">
                      <a16:creationId xmlns:a16="http://schemas.microsoft.com/office/drawing/2014/main" id="{1B874297-2CC9-6627-FAF9-BD5DEBD08274}"/>
                    </a:ext>
                  </a:extLst>
                </p:cNvPr>
                <p:cNvGrpSpPr/>
                <p:nvPr/>
              </p:nvGrpSpPr>
              <p:grpSpPr>
                <a:xfrm>
                  <a:off x="6278594" y="3283505"/>
                  <a:ext cx="598436" cy="153447"/>
                  <a:chOff x="6278594" y="3283505"/>
                  <a:chExt cx="598436" cy="153447"/>
                </a:xfrm>
              </p:grpSpPr>
              <p:grpSp>
                <p:nvGrpSpPr>
                  <p:cNvPr id="610" name="Graphic 3">
                    <a:extLst>
                      <a:ext uri="{FF2B5EF4-FFF2-40B4-BE49-F238E27FC236}">
                        <a16:creationId xmlns:a16="http://schemas.microsoft.com/office/drawing/2014/main" id="{0F17597C-A913-F027-CB7E-E1A427A56092}"/>
                      </a:ext>
                    </a:extLst>
                  </p:cNvPr>
                  <p:cNvGrpSpPr/>
                  <p:nvPr/>
                </p:nvGrpSpPr>
                <p:grpSpPr>
                  <a:xfrm>
                    <a:off x="6278594" y="3283505"/>
                    <a:ext cx="282711" cy="153447"/>
                    <a:chOff x="6278594" y="3283505"/>
                    <a:chExt cx="282711" cy="153447"/>
                  </a:xfrm>
                </p:grpSpPr>
                <p:grpSp>
                  <p:nvGrpSpPr>
                    <p:cNvPr id="622" name="Graphic 3">
                      <a:extLst>
                        <a:ext uri="{FF2B5EF4-FFF2-40B4-BE49-F238E27FC236}">
                          <a16:creationId xmlns:a16="http://schemas.microsoft.com/office/drawing/2014/main" id="{5374DC34-D000-898E-A638-FB92BAA56A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8594" y="3283505"/>
                      <a:ext cx="282711" cy="144837"/>
                      <a:chOff x="6278594" y="3283505"/>
                      <a:chExt cx="282711" cy="144837"/>
                    </a:xfrm>
                  </p:grpSpPr>
                  <p:sp>
                    <p:nvSpPr>
                      <p:cNvPr id="627" name="Freeform: Shape 626">
                        <a:extLst>
                          <a:ext uri="{FF2B5EF4-FFF2-40B4-BE49-F238E27FC236}">
                            <a16:creationId xmlns:a16="http://schemas.microsoft.com/office/drawing/2014/main" id="{C7393452-A8A2-9BA7-F2DE-2B53CA5C0F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78594" y="3283505"/>
                        <a:ext cx="282711" cy="144837"/>
                      </a:xfrm>
                      <a:custGeom>
                        <a:avLst/>
                        <a:gdLst>
                          <a:gd name="connsiteX0" fmla="*/ 208864 w 282711"/>
                          <a:gd name="connsiteY0" fmla="*/ 144837 h 144837"/>
                          <a:gd name="connsiteX1" fmla="*/ 0 w 282711"/>
                          <a:gd name="connsiteY1" fmla="*/ 144837 h 144837"/>
                          <a:gd name="connsiteX2" fmla="*/ 73847 w 282711"/>
                          <a:gd name="connsiteY2" fmla="*/ 0 h 144837"/>
                          <a:gd name="connsiteX3" fmla="*/ 282712 w 282711"/>
                          <a:gd name="connsiteY3" fmla="*/ 0 h 1448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82711" h="144837">
                            <a:moveTo>
                              <a:pt x="208864" y="144837"/>
                            </a:moveTo>
                            <a:lnTo>
                              <a:pt x="0" y="144837"/>
                            </a:lnTo>
                            <a:lnTo>
                              <a:pt x="73847" y="0"/>
                            </a:lnTo>
                            <a:lnTo>
                              <a:pt x="282712" y="0"/>
                            </a:lnTo>
                            <a:close/>
                          </a:path>
                        </a:pathLst>
                      </a:custGeom>
                      <a:solidFill>
                        <a:srgbClr val="C8F2F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628" name="Freeform: Shape 627">
                        <a:extLst>
                          <a:ext uri="{FF2B5EF4-FFF2-40B4-BE49-F238E27FC236}">
                            <a16:creationId xmlns:a16="http://schemas.microsoft.com/office/drawing/2014/main" id="{F0DD1407-9D22-DCB1-396C-C496E3404F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91290" y="3290001"/>
                        <a:ext cx="257318" cy="131845"/>
                      </a:xfrm>
                      <a:custGeom>
                        <a:avLst/>
                        <a:gdLst>
                          <a:gd name="connsiteX0" fmla="*/ 257318 w 257318"/>
                          <a:gd name="connsiteY0" fmla="*/ 0 h 131845"/>
                          <a:gd name="connsiteX1" fmla="*/ 245488 w 257318"/>
                          <a:gd name="connsiteY1" fmla="*/ 23251 h 131845"/>
                          <a:gd name="connsiteX2" fmla="*/ 190119 w 257318"/>
                          <a:gd name="connsiteY2" fmla="*/ 131845 h 131845"/>
                          <a:gd name="connsiteX3" fmla="*/ 0 w 257318"/>
                          <a:gd name="connsiteY3" fmla="*/ 131845 h 131845"/>
                          <a:gd name="connsiteX4" fmla="*/ 67208 w 257318"/>
                          <a:gd name="connsiteY4" fmla="*/ 0 h 1318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7318" h="131845">
                            <a:moveTo>
                              <a:pt x="257318" y="0"/>
                            </a:moveTo>
                            <a:lnTo>
                              <a:pt x="245488" y="23251"/>
                            </a:lnTo>
                            <a:lnTo>
                              <a:pt x="190119" y="131845"/>
                            </a:lnTo>
                            <a:lnTo>
                              <a:pt x="0" y="131845"/>
                            </a:lnTo>
                            <a:lnTo>
                              <a:pt x="67208" y="0"/>
                            </a:lnTo>
                            <a:close/>
                          </a:path>
                        </a:pathLst>
                      </a:custGeom>
                      <a:solidFill>
                        <a:srgbClr val="309AEE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629" name="Freeform: Shape 628">
                        <a:extLst>
                          <a:ext uri="{FF2B5EF4-FFF2-40B4-BE49-F238E27FC236}">
                            <a16:creationId xmlns:a16="http://schemas.microsoft.com/office/drawing/2014/main" id="{5443B10D-0468-DD89-8B69-6B04C6D3D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0755" y="3290001"/>
                        <a:ext cx="76809" cy="132445"/>
                      </a:xfrm>
                      <a:custGeom>
                        <a:avLst/>
                        <a:gdLst>
                          <a:gd name="connsiteX0" fmla="*/ 76810 w 76809"/>
                          <a:gd name="connsiteY0" fmla="*/ 0 h 132445"/>
                          <a:gd name="connsiteX1" fmla="*/ 45482 w 76809"/>
                          <a:gd name="connsiteY1" fmla="*/ 61484 h 132445"/>
                          <a:gd name="connsiteX2" fmla="*/ 41262 w 76809"/>
                          <a:gd name="connsiteY2" fmla="*/ 69761 h 132445"/>
                          <a:gd name="connsiteX3" fmla="*/ 9268 w 76809"/>
                          <a:gd name="connsiteY3" fmla="*/ 132445 h 132445"/>
                          <a:gd name="connsiteX4" fmla="*/ 0 w 76809"/>
                          <a:gd name="connsiteY4" fmla="*/ 132445 h 132445"/>
                          <a:gd name="connsiteX5" fmla="*/ 32071 w 76809"/>
                          <a:gd name="connsiteY5" fmla="*/ 69513 h 132445"/>
                          <a:gd name="connsiteX6" fmla="*/ 36290 w 76809"/>
                          <a:gd name="connsiteY6" fmla="*/ 61322 h 132445"/>
                          <a:gd name="connsiteX7" fmla="*/ 67542 w 76809"/>
                          <a:gd name="connsiteY7" fmla="*/ 0 h 132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76809" h="132445">
                            <a:moveTo>
                              <a:pt x="76810" y="0"/>
                            </a:moveTo>
                            <a:lnTo>
                              <a:pt x="45482" y="61484"/>
                            </a:lnTo>
                            <a:lnTo>
                              <a:pt x="41262" y="69761"/>
                            </a:lnTo>
                            <a:lnTo>
                              <a:pt x="9268" y="132445"/>
                            </a:lnTo>
                            <a:lnTo>
                              <a:pt x="0" y="132445"/>
                            </a:lnTo>
                            <a:lnTo>
                              <a:pt x="32071" y="69513"/>
                            </a:lnTo>
                            <a:lnTo>
                              <a:pt x="36290" y="61322"/>
                            </a:lnTo>
                            <a:lnTo>
                              <a:pt x="67542" y="0"/>
                            </a:lnTo>
                            <a:close/>
                          </a:path>
                        </a:pathLst>
                      </a:custGeom>
                      <a:solidFill>
                        <a:srgbClr val="C8F2F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630" name="Freeform: Shape 629">
                        <a:extLst>
                          <a:ext uri="{FF2B5EF4-FFF2-40B4-BE49-F238E27FC236}">
                            <a16:creationId xmlns:a16="http://schemas.microsoft.com/office/drawing/2014/main" id="{DDBF56FC-97B7-B560-1ABA-002C654C1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3609" y="3350323"/>
                        <a:ext cx="192509" cy="11610"/>
                      </a:xfrm>
                      <a:custGeom>
                        <a:avLst/>
                        <a:gdLst>
                          <a:gd name="connsiteX0" fmla="*/ 192510 w 192509"/>
                          <a:gd name="connsiteY0" fmla="*/ 3419 h 11610"/>
                          <a:gd name="connsiteX1" fmla="*/ 188328 w 192509"/>
                          <a:gd name="connsiteY1" fmla="*/ 11611 h 11610"/>
                          <a:gd name="connsiteX2" fmla="*/ 129073 w 192509"/>
                          <a:gd name="connsiteY2" fmla="*/ 10515 h 11610"/>
                          <a:gd name="connsiteX3" fmla="*/ 119891 w 192509"/>
                          <a:gd name="connsiteY3" fmla="*/ 10354 h 11610"/>
                          <a:gd name="connsiteX4" fmla="*/ 68409 w 192509"/>
                          <a:gd name="connsiteY4" fmla="*/ 9439 h 11610"/>
                          <a:gd name="connsiteX5" fmla="*/ 59217 w 192509"/>
                          <a:gd name="connsiteY5" fmla="*/ 9192 h 11610"/>
                          <a:gd name="connsiteX6" fmla="*/ 0 w 192509"/>
                          <a:gd name="connsiteY6" fmla="*/ 8201 h 11610"/>
                          <a:gd name="connsiteX7" fmla="*/ 4134 w 192509"/>
                          <a:gd name="connsiteY7" fmla="*/ 0 h 11610"/>
                          <a:gd name="connsiteX8" fmla="*/ 63437 w 192509"/>
                          <a:gd name="connsiteY8" fmla="*/ 1000 h 11610"/>
                          <a:gd name="connsiteX9" fmla="*/ 72628 w 192509"/>
                          <a:gd name="connsiteY9" fmla="*/ 1162 h 11610"/>
                          <a:gd name="connsiteX10" fmla="*/ 124111 w 192509"/>
                          <a:gd name="connsiteY10" fmla="*/ 2162 h 11610"/>
                          <a:gd name="connsiteX11" fmla="*/ 133302 w 192509"/>
                          <a:gd name="connsiteY11" fmla="*/ 2324 h 116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92509" h="11610">
                            <a:moveTo>
                              <a:pt x="192510" y="3419"/>
                            </a:moveTo>
                            <a:lnTo>
                              <a:pt x="188328" y="11611"/>
                            </a:lnTo>
                            <a:lnTo>
                              <a:pt x="129073" y="10515"/>
                            </a:lnTo>
                            <a:lnTo>
                              <a:pt x="119891" y="10354"/>
                            </a:lnTo>
                            <a:lnTo>
                              <a:pt x="68409" y="9439"/>
                            </a:lnTo>
                            <a:lnTo>
                              <a:pt x="59217" y="9192"/>
                            </a:lnTo>
                            <a:lnTo>
                              <a:pt x="0" y="8201"/>
                            </a:lnTo>
                            <a:lnTo>
                              <a:pt x="4134" y="0"/>
                            </a:lnTo>
                            <a:lnTo>
                              <a:pt x="63437" y="1000"/>
                            </a:lnTo>
                            <a:lnTo>
                              <a:pt x="72628" y="1162"/>
                            </a:lnTo>
                            <a:lnTo>
                              <a:pt x="124111" y="2162"/>
                            </a:lnTo>
                            <a:lnTo>
                              <a:pt x="133302" y="2324"/>
                            </a:lnTo>
                            <a:close/>
                          </a:path>
                        </a:pathLst>
                      </a:custGeom>
                      <a:solidFill>
                        <a:srgbClr val="C8F2F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631" name="Freeform: Shape 630">
                        <a:extLst>
                          <a:ext uri="{FF2B5EF4-FFF2-40B4-BE49-F238E27FC236}">
                            <a16:creationId xmlns:a16="http://schemas.microsoft.com/office/drawing/2014/main" id="{1F18F611-1D2C-31DA-01D0-6B4A710146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11906" y="3290001"/>
                        <a:ext cx="77143" cy="132873"/>
                      </a:xfrm>
                      <a:custGeom>
                        <a:avLst/>
                        <a:gdLst>
                          <a:gd name="connsiteX0" fmla="*/ 77143 w 77143"/>
                          <a:gd name="connsiteY0" fmla="*/ 0 h 132873"/>
                          <a:gd name="connsiteX1" fmla="*/ 45006 w 77143"/>
                          <a:gd name="connsiteY1" fmla="*/ 62646 h 132873"/>
                          <a:gd name="connsiteX2" fmla="*/ 40777 w 77143"/>
                          <a:gd name="connsiteY2" fmla="*/ 70837 h 132873"/>
                          <a:gd name="connsiteX3" fmla="*/ 9268 w 77143"/>
                          <a:gd name="connsiteY3" fmla="*/ 132874 h 132873"/>
                          <a:gd name="connsiteX4" fmla="*/ 0 w 77143"/>
                          <a:gd name="connsiteY4" fmla="*/ 132874 h 132873"/>
                          <a:gd name="connsiteX5" fmla="*/ 31595 w 77143"/>
                          <a:gd name="connsiteY5" fmla="*/ 70675 h 132873"/>
                          <a:gd name="connsiteX6" fmla="*/ 35814 w 77143"/>
                          <a:gd name="connsiteY6" fmla="*/ 62484 h 132873"/>
                          <a:gd name="connsiteX7" fmla="*/ 67866 w 77143"/>
                          <a:gd name="connsiteY7" fmla="*/ 0 h 1328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77143" h="132873">
                            <a:moveTo>
                              <a:pt x="77143" y="0"/>
                            </a:moveTo>
                            <a:lnTo>
                              <a:pt x="45006" y="62646"/>
                            </a:lnTo>
                            <a:lnTo>
                              <a:pt x="40777" y="70837"/>
                            </a:lnTo>
                            <a:lnTo>
                              <a:pt x="9268" y="132874"/>
                            </a:lnTo>
                            <a:lnTo>
                              <a:pt x="0" y="132874"/>
                            </a:lnTo>
                            <a:lnTo>
                              <a:pt x="31595" y="70675"/>
                            </a:lnTo>
                            <a:lnTo>
                              <a:pt x="35814" y="62484"/>
                            </a:lnTo>
                            <a:lnTo>
                              <a:pt x="67866" y="0"/>
                            </a:lnTo>
                            <a:close/>
                          </a:path>
                        </a:pathLst>
                      </a:custGeom>
                      <a:solidFill>
                        <a:srgbClr val="C8F2F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</p:grpSp>
                <p:sp>
                  <p:nvSpPr>
                    <p:cNvPr id="623" name="Freeform: Shape 622">
                      <a:extLst>
                        <a:ext uri="{FF2B5EF4-FFF2-40B4-BE49-F238E27FC236}">
                          <a16:creationId xmlns:a16="http://schemas.microsoft.com/office/drawing/2014/main" id="{D13323F1-801C-81B3-10DF-8DA71B6FF4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78594" y="3428342"/>
                      <a:ext cx="208892" cy="8610"/>
                    </a:xfrm>
                    <a:custGeom>
                      <a:avLst/>
                      <a:gdLst>
                        <a:gd name="connsiteX0" fmla="*/ 0 w 208892"/>
                        <a:gd name="connsiteY0" fmla="*/ 0 h 8610"/>
                        <a:gd name="connsiteX1" fmla="*/ 208893 w 208892"/>
                        <a:gd name="connsiteY1" fmla="*/ 0 h 8610"/>
                        <a:gd name="connsiteX2" fmla="*/ 208893 w 208892"/>
                        <a:gd name="connsiteY2" fmla="*/ 8611 h 8610"/>
                        <a:gd name="connsiteX3" fmla="*/ 0 w 208892"/>
                        <a:gd name="connsiteY3" fmla="*/ 8611 h 86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8892" h="8610">
                          <a:moveTo>
                            <a:pt x="0" y="0"/>
                          </a:moveTo>
                          <a:lnTo>
                            <a:pt x="208893" y="0"/>
                          </a:lnTo>
                          <a:lnTo>
                            <a:pt x="208893" y="8611"/>
                          </a:lnTo>
                          <a:lnTo>
                            <a:pt x="0" y="8611"/>
                          </a:lnTo>
                          <a:close/>
                        </a:path>
                      </a:pathLst>
                    </a:custGeom>
                    <a:solidFill>
                      <a:srgbClr val="7CA5A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624" name="Freeform: Shape 623">
                      <a:extLst>
                        <a:ext uri="{FF2B5EF4-FFF2-40B4-BE49-F238E27FC236}">
                          <a16:creationId xmlns:a16="http://schemas.microsoft.com/office/drawing/2014/main" id="{39A660A4-AB7C-4BEB-E645-F30C6BBBB7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7458" y="3283505"/>
                      <a:ext cx="73847" cy="153447"/>
                    </a:xfrm>
                    <a:custGeom>
                      <a:avLst/>
                      <a:gdLst>
                        <a:gd name="connsiteX0" fmla="*/ 73848 w 73847"/>
                        <a:gd name="connsiteY0" fmla="*/ 0 h 153447"/>
                        <a:gd name="connsiteX1" fmla="*/ 73848 w 73847"/>
                        <a:gd name="connsiteY1" fmla="*/ 9639 h 153447"/>
                        <a:gd name="connsiteX2" fmla="*/ 57 w 73847"/>
                        <a:gd name="connsiteY2" fmla="*/ 153448 h 153447"/>
                        <a:gd name="connsiteX3" fmla="*/ 0 w 73847"/>
                        <a:gd name="connsiteY3" fmla="*/ 144837 h 1534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847" h="153447">
                          <a:moveTo>
                            <a:pt x="73848" y="0"/>
                          </a:moveTo>
                          <a:lnTo>
                            <a:pt x="73848" y="9639"/>
                          </a:lnTo>
                          <a:lnTo>
                            <a:pt x="57" y="153448"/>
                          </a:lnTo>
                          <a:lnTo>
                            <a:pt x="0" y="144837"/>
                          </a:lnTo>
                          <a:close/>
                        </a:path>
                      </a:pathLst>
                    </a:custGeom>
                    <a:solidFill>
                      <a:srgbClr val="5D898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625" name="Freeform: Shape 624">
                      <a:extLst>
                        <a:ext uri="{FF2B5EF4-FFF2-40B4-BE49-F238E27FC236}">
                          <a16:creationId xmlns:a16="http://schemas.microsoft.com/office/drawing/2014/main" id="{6F27B74D-80C8-BB4A-0451-6B3E5844F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1290" y="3290001"/>
                      <a:ext cx="155514" cy="131845"/>
                    </a:xfrm>
                    <a:custGeom>
                      <a:avLst/>
                      <a:gdLst>
                        <a:gd name="connsiteX0" fmla="*/ 155515 w 155514"/>
                        <a:gd name="connsiteY0" fmla="*/ 0 h 131845"/>
                        <a:gd name="connsiteX1" fmla="*/ 23756 w 155514"/>
                        <a:gd name="connsiteY1" fmla="*/ 131845 h 131845"/>
                        <a:gd name="connsiteX2" fmla="*/ 0 w 155514"/>
                        <a:gd name="connsiteY2" fmla="*/ 131845 h 131845"/>
                        <a:gd name="connsiteX3" fmla="*/ 67208 w 155514"/>
                        <a:gd name="connsiteY3" fmla="*/ 0 h 1318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5514" h="131845">
                          <a:moveTo>
                            <a:pt x="155515" y="0"/>
                          </a:moveTo>
                          <a:lnTo>
                            <a:pt x="23756" y="131845"/>
                          </a:lnTo>
                          <a:lnTo>
                            <a:pt x="0" y="131845"/>
                          </a:lnTo>
                          <a:lnTo>
                            <a:pt x="67208" y="0"/>
                          </a:lnTo>
                          <a:close/>
                        </a:path>
                      </a:pathLst>
                    </a:custGeom>
                    <a:solidFill>
                      <a:srgbClr val="C8F2F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626" name="Freeform: Shape 625">
                      <a:extLst>
                        <a:ext uri="{FF2B5EF4-FFF2-40B4-BE49-F238E27FC236}">
                          <a16:creationId xmlns:a16="http://schemas.microsoft.com/office/drawing/2014/main" id="{2A86A1C1-8577-6742-B5D4-27554F0F7E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79930" y="3290001"/>
                      <a:ext cx="168678" cy="131845"/>
                    </a:xfrm>
                    <a:custGeom>
                      <a:avLst/>
                      <a:gdLst>
                        <a:gd name="connsiteX0" fmla="*/ 168678 w 168678"/>
                        <a:gd name="connsiteY0" fmla="*/ 0 h 131845"/>
                        <a:gd name="connsiteX1" fmla="*/ 156848 w 168678"/>
                        <a:gd name="connsiteY1" fmla="*/ 23251 h 131845"/>
                        <a:gd name="connsiteX2" fmla="*/ 48168 w 168678"/>
                        <a:gd name="connsiteY2" fmla="*/ 131845 h 131845"/>
                        <a:gd name="connsiteX3" fmla="*/ 0 w 168678"/>
                        <a:gd name="connsiteY3" fmla="*/ 131845 h 131845"/>
                        <a:gd name="connsiteX4" fmla="*/ 131769 w 168678"/>
                        <a:gd name="connsiteY4" fmla="*/ 0 h 1318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8678" h="131845">
                          <a:moveTo>
                            <a:pt x="168678" y="0"/>
                          </a:moveTo>
                          <a:lnTo>
                            <a:pt x="156848" y="23251"/>
                          </a:lnTo>
                          <a:lnTo>
                            <a:pt x="48168" y="131845"/>
                          </a:lnTo>
                          <a:lnTo>
                            <a:pt x="0" y="131845"/>
                          </a:lnTo>
                          <a:lnTo>
                            <a:pt x="131769" y="0"/>
                          </a:lnTo>
                          <a:close/>
                        </a:path>
                      </a:pathLst>
                    </a:custGeom>
                    <a:solidFill>
                      <a:srgbClr val="C8F2F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</p:grpSp>
              <p:grpSp>
                <p:nvGrpSpPr>
                  <p:cNvPr id="611" name="Graphic 3">
                    <a:extLst>
                      <a:ext uri="{FF2B5EF4-FFF2-40B4-BE49-F238E27FC236}">
                        <a16:creationId xmlns:a16="http://schemas.microsoft.com/office/drawing/2014/main" id="{686C7A48-8557-8D88-174C-4FE4FEB18DB0}"/>
                      </a:ext>
                    </a:extLst>
                  </p:cNvPr>
                  <p:cNvGrpSpPr/>
                  <p:nvPr/>
                </p:nvGrpSpPr>
                <p:grpSpPr>
                  <a:xfrm>
                    <a:off x="6594319" y="3283505"/>
                    <a:ext cx="282711" cy="153447"/>
                    <a:chOff x="6594319" y="3283505"/>
                    <a:chExt cx="282711" cy="153447"/>
                  </a:xfrm>
                </p:grpSpPr>
                <p:grpSp>
                  <p:nvGrpSpPr>
                    <p:cNvPr id="612" name="Graphic 3">
                      <a:extLst>
                        <a:ext uri="{FF2B5EF4-FFF2-40B4-BE49-F238E27FC236}">
                          <a16:creationId xmlns:a16="http://schemas.microsoft.com/office/drawing/2014/main" id="{0FD79F36-B8E0-44C0-27F2-5971D79E1C6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4319" y="3283505"/>
                      <a:ext cx="282711" cy="144837"/>
                      <a:chOff x="6594319" y="3283505"/>
                      <a:chExt cx="282711" cy="144837"/>
                    </a:xfrm>
                  </p:grpSpPr>
                  <p:sp>
                    <p:nvSpPr>
                      <p:cNvPr id="617" name="Freeform: Shape 616">
                        <a:extLst>
                          <a:ext uri="{FF2B5EF4-FFF2-40B4-BE49-F238E27FC236}">
                            <a16:creationId xmlns:a16="http://schemas.microsoft.com/office/drawing/2014/main" id="{744CF7FB-EAA3-6845-E190-D009AFCD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94319" y="3283505"/>
                        <a:ext cx="282711" cy="144837"/>
                      </a:xfrm>
                      <a:custGeom>
                        <a:avLst/>
                        <a:gdLst>
                          <a:gd name="connsiteX0" fmla="*/ 208864 w 282711"/>
                          <a:gd name="connsiteY0" fmla="*/ 144837 h 144837"/>
                          <a:gd name="connsiteX1" fmla="*/ 0 w 282711"/>
                          <a:gd name="connsiteY1" fmla="*/ 144837 h 144837"/>
                          <a:gd name="connsiteX2" fmla="*/ 73848 w 282711"/>
                          <a:gd name="connsiteY2" fmla="*/ 0 h 144837"/>
                          <a:gd name="connsiteX3" fmla="*/ 282712 w 282711"/>
                          <a:gd name="connsiteY3" fmla="*/ 0 h 1448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82711" h="144837">
                            <a:moveTo>
                              <a:pt x="208864" y="144837"/>
                            </a:moveTo>
                            <a:lnTo>
                              <a:pt x="0" y="144837"/>
                            </a:lnTo>
                            <a:lnTo>
                              <a:pt x="73848" y="0"/>
                            </a:lnTo>
                            <a:lnTo>
                              <a:pt x="282712" y="0"/>
                            </a:lnTo>
                            <a:close/>
                          </a:path>
                        </a:pathLst>
                      </a:custGeom>
                      <a:solidFill>
                        <a:srgbClr val="C8F2F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618" name="Freeform: Shape 617">
                        <a:extLst>
                          <a:ext uri="{FF2B5EF4-FFF2-40B4-BE49-F238E27FC236}">
                            <a16:creationId xmlns:a16="http://schemas.microsoft.com/office/drawing/2014/main" id="{EBEC7CCD-6F97-FC2F-2A52-459B40AF53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7016" y="3290001"/>
                        <a:ext cx="257327" cy="131845"/>
                      </a:xfrm>
                      <a:custGeom>
                        <a:avLst/>
                        <a:gdLst>
                          <a:gd name="connsiteX0" fmla="*/ 257327 w 257327"/>
                          <a:gd name="connsiteY0" fmla="*/ 0 h 131845"/>
                          <a:gd name="connsiteX1" fmla="*/ 245488 w 257327"/>
                          <a:gd name="connsiteY1" fmla="*/ 23251 h 131845"/>
                          <a:gd name="connsiteX2" fmla="*/ 190119 w 257327"/>
                          <a:gd name="connsiteY2" fmla="*/ 131845 h 131845"/>
                          <a:gd name="connsiteX3" fmla="*/ 0 w 257327"/>
                          <a:gd name="connsiteY3" fmla="*/ 131845 h 131845"/>
                          <a:gd name="connsiteX4" fmla="*/ 67208 w 257327"/>
                          <a:gd name="connsiteY4" fmla="*/ 0 h 1318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7327" h="131845">
                            <a:moveTo>
                              <a:pt x="257327" y="0"/>
                            </a:moveTo>
                            <a:lnTo>
                              <a:pt x="245488" y="23251"/>
                            </a:lnTo>
                            <a:lnTo>
                              <a:pt x="190119" y="131845"/>
                            </a:lnTo>
                            <a:lnTo>
                              <a:pt x="0" y="131845"/>
                            </a:lnTo>
                            <a:lnTo>
                              <a:pt x="67208" y="0"/>
                            </a:lnTo>
                            <a:close/>
                          </a:path>
                        </a:pathLst>
                      </a:custGeom>
                      <a:solidFill>
                        <a:srgbClr val="309AEE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619" name="Freeform: Shape 618">
                        <a:extLst>
                          <a:ext uri="{FF2B5EF4-FFF2-40B4-BE49-F238E27FC236}">
                            <a16:creationId xmlns:a16="http://schemas.microsoft.com/office/drawing/2014/main" id="{B75F03BA-D68F-6D2B-B453-2309C50BAB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66480" y="3290001"/>
                        <a:ext cx="76809" cy="132445"/>
                      </a:xfrm>
                      <a:custGeom>
                        <a:avLst/>
                        <a:gdLst>
                          <a:gd name="connsiteX0" fmla="*/ 76810 w 76809"/>
                          <a:gd name="connsiteY0" fmla="*/ 0 h 132445"/>
                          <a:gd name="connsiteX1" fmla="*/ 45482 w 76809"/>
                          <a:gd name="connsiteY1" fmla="*/ 61484 h 132445"/>
                          <a:gd name="connsiteX2" fmla="*/ 41262 w 76809"/>
                          <a:gd name="connsiteY2" fmla="*/ 69761 h 132445"/>
                          <a:gd name="connsiteX3" fmla="*/ 9268 w 76809"/>
                          <a:gd name="connsiteY3" fmla="*/ 132445 h 132445"/>
                          <a:gd name="connsiteX4" fmla="*/ 0 w 76809"/>
                          <a:gd name="connsiteY4" fmla="*/ 132445 h 132445"/>
                          <a:gd name="connsiteX5" fmla="*/ 32080 w 76809"/>
                          <a:gd name="connsiteY5" fmla="*/ 69513 h 132445"/>
                          <a:gd name="connsiteX6" fmla="*/ 36300 w 76809"/>
                          <a:gd name="connsiteY6" fmla="*/ 61322 h 132445"/>
                          <a:gd name="connsiteX7" fmla="*/ 67542 w 76809"/>
                          <a:gd name="connsiteY7" fmla="*/ 0 h 132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76809" h="132445">
                            <a:moveTo>
                              <a:pt x="76810" y="0"/>
                            </a:moveTo>
                            <a:lnTo>
                              <a:pt x="45482" y="61484"/>
                            </a:lnTo>
                            <a:lnTo>
                              <a:pt x="41262" y="69761"/>
                            </a:lnTo>
                            <a:lnTo>
                              <a:pt x="9268" y="132445"/>
                            </a:lnTo>
                            <a:lnTo>
                              <a:pt x="0" y="132445"/>
                            </a:lnTo>
                            <a:lnTo>
                              <a:pt x="32080" y="69513"/>
                            </a:lnTo>
                            <a:lnTo>
                              <a:pt x="36300" y="61322"/>
                            </a:lnTo>
                            <a:lnTo>
                              <a:pt x="67542" y="0"/>
                            </a:lnTo>
                            <a:close/>
                          </a:path>
                        </a:pathLst>
                      </a:custGeom>
                      <a:solidFill>
                        <a:srgbClr val="C8F2F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620" name="Freeform: Shape 619">
                        <a:extLst>
                          <a:ext uri="{FF2B5EF4-FFF2-40B4-BE49-F238E27FC236}">
                            <a16:creationId xmlns:a16="http://schemas.microsoft.com/office/drawing/2014/main" id="{56BE02F7-14C4-FAB8-2B28-CDBC2C5B18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9334" y="3350323"/>
                        <a:ext cx="192509" cy="11610"/>
                      </a:xfrm>
                      <a:custGeom>
                        <a:avLst/>
                        <a:gdLst>
                          <a:gd name="connsiteX0" fmla="*/ 192510 w 192509"/>
                          <a:gd name="connsiteY0" fmla="*/ 3419 h 11610"/>
                          <a:gd name="connsiteX1" fmla="*/ 188328 w 192509"/>
                          <a:gd name="connsiteY1" fmla="*/ 11611 h 11610"/>
                          <a:gd name="connsiteX2" fmla="*/ 129083 w 192509"/>
                          <a:gd name="connsiteY2" fmla="*/ 10515 h 11610"/>
                          <a:gd name="connsiteX3" fmla="*/ 119891 w 192509"/>
                          <a:gd name="connsiteY3" fmla="*/ 10354 h 11610"/>
                          <a:gd name="connsiteX4" fmla="*/ 68409 w 192509"/>
                          <a:gd name="connsiteY4" fmla="*/ 9439 h 11610"/>
                          <a:gd name="connsiteX5" fmla="*/ 59226 w 192509"/>
                          <a:gd name="connsiteY5" fmla="*/ 9192 h 11610"/>
                          <a:gd name="connsiteX6" fmla="*/ 0 w 192509"/>
                          <a:gd name="connsiteY6" fmla="*/ 8201 h 11610"/>
                          <a:gd name="connsiteX7" fmla="*/ 4134 w 192509"/>
                          <a:gd name="connsiteY7" fmla="*/ 0 h 11610"/>
                          <a:gd name="connsiteX8" fmla="*/ 63446 w 192509"/>
                          <a:gd name="connsiteY8" fmla="*/ 1000 h 11610"/>
                          <a:gd name="connsiteX9" fmla="*/ 72628 w 192509"/>
                          <a:gd name="connsiteY9" fmla="*/ 1162 h 11610"/>
                          <a:gd name="connsiteX10" fmla="*/ 124111 w 192509"/>
                          <a:gd name="connsiteY10" fmla="*/ 2162 h 11610"/>
                          <a:gd name="connsiteX11" fmla="*/ 133302 w 192509"/>
                          <a:gd name="connsiteY11" fmla="*/ 2324 h 116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92509" h="11610">
                            <a:moveTo>
                              <a:pt x="192510" y="3419"/>
                            </a:moveTo>
                            <a:lnTo>
                              <a:pt x="188328" y="11611"/>
                            </a:lnTo>
                            <a:lnTo>
                              <a:pt x="129083" y="10515"/>
                            </a:lnTo>
                            <a:lnTo>
                              <a:pt x="119891" y="10354"/>
                            </a:lnTo>
                            <a:lnTo>
                              <a:pt x="68409" y="9439"/>
                            </a:lnTo>
                            <a:lnTo>
                              <a:pt x="59226" y="9192"/>
                            </a:lnTo>
                            <a:lnTo>
                              <a:pt x="0" y="8201"/>
                            </a:lnTo>
                            <a:lnTo>
                              <a:pt x="4134" y="0"/>
                            </a:lnTo>
                            <a:lnTo>
                              <a:pt x="63446" y="1000"/>
                            </a:lnTo>
                            <a:lnTo>
                              <a:pt x="72628" y="1162"/>
                            </a:lnTo>
                            <a:lnTo>
                              <a:pt x="124111" y="2162"/>
                            </a:lnTo>
                            <a:lnTo>
                              <a:pt x="133302" y="2324"/>
                            </a:lnTo>
                            <a:close/>
                          </a:path>
                        </a:pathLst>
                      </a:custGeom>
                      <a:solidFill>
                        <a:srgbClr val="C8F2F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621" name="Freeform: Shape 620">
                        <a:extLst>
                          <a:ext uri="{FF2B5EF4-FFF2-40B4-BE49-F238E27FC236}">
                            <a16:creationId xmlns:a16="http://schemas.microsoft.com/office/drawing/2014/main" id="{56EE1F1C-25FF-D77D-12EB-89ADB11485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27631" y="3290001"/>
                        <a:ext cx="77142" cy="132873"/>
                      </a:xfrm>
                      <a:custGeom>
                        <a:avLst/>
                        <a:gdLst>
                          <a:gd name="connsiteX0" fmla="*/ 77143 w 77142"/>
                          <a:gd name="connsiteY0" fmla="*/ 0 h 132873"/>
                          <a:gd name="connsiteX1" fmla="*/ 45006 w 77142"/>
                          <a:gd name="connsiteY1" fmla="*/ 62646 h 132873"/>
                          <a:gd name="connsiteX2" fmla="*/ 40786 w 77142"/>
                          <a:gd name="connsiteY2" fmla="*/ 70837 h 132873"/>
                          <a:gd name="connsiteX3" fmla="*/ 9268 w 77142"/>
                          <a:gd name="connsiteY3" fmla="*/ 132874 h 132873"/>
                          <a:gd name="connsiteX4" fmla="*/ 0 w 77142"/>
                          <a:gd name="connsiteY4" fmla="*/ 132874 h 132873"/>
                          <a:gd name="connsiteX5" fmla="*/ 31595 w 77142"/>
                          <a:gd name="connsiteY5" fmla="*/ 70675 h 132873"/>
                          <a:gd name="connsiteX6" fmla="*/ 35814 w 77142"/>
                          <a:gd name="connsiteY6" fmla="*/ 62484 h 132873"/>
                          <a:gd name="connsiteX7" fmla="*/ 67875 w 77142"/>
                          <a:gd name="connsiteY7" fmla="*/ 0 h 1328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77142" h="132873">
                            <a:moveTo>
                              <a:pt x="77143" y="0"/>
                            </a:moveTo>
                            <a:lnTo>
                              <a:pt x="45006" y="62646"/>
                            </a:lnTo>
                            <a:lnTo>
                              <a:pt x="40786" y="70837"/>
                            </a:lnTo>
                            <a:lnTo>
                              <a:pt x="9268" y="132874"/>
                            </a:lnTo>
                            <a:lnTo>
                              <a:pt x="0" y="132874"/>
                            </a:lnTo>
                            <a:lnTo>
                              <a:pt x="31595" y="70675"/>
                            </a:lnTo>
                            <a:lnTo>
                              <a:pt x="35814" y="62484"/>
                            </a:lnTo>
                            <a:lnTo>
                              <a:pt x="67875" y="0"/>
                            </a:lnTo>
                            <a:close/>
                          </a:path>
                        </a:pathLst>
                      </a:custGeom>
                      <a:solidFill>
                        <a:srgbClr val="C8F2F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</p:grpSp>
                <p:sp>
                  <p:nvSpPr>
                    <p:cNvPr id="613" name="Freeform: Shape 612">
                      <a:extLst>
                        <a:ext uri="{FF2B5EF4-FFF2-40B4-BE49-F238E27FC236}">
                          <a16:creationId xmlns:a16="http://schemas.microsoft.com/office/drawing/2014/main" id="{800625C3-C2B7-9ABE-DFE5-B3A2EC3BBF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4319" y="3428342"/>
                      <a:ext cx="208892" cy="8610"/>
                    </a:xfrm>
                    <a:custGeom>
                      <a:avLst/>
                      <a:gdLst>
                        <a:gd name="connsiteX0" fmla="*/ 0 w 208892"/>
                        <a:gd name="connsiteY0" fmla="*/ 0 h 8610"/>
                        <a:gd name="connsiteX1" fmla="*/ 208893 w 208892"/>
                        <a:gd name="connsiteY1" fmla="*/ 0 h 8610"/>
                        <a:gd name="connsiteX2" fmla="*/ 208893 w 208892"/>
                        <a:gd name="connsiteY2" fmla="*/ 8611 h 8610"/>
                        <a:gd name="connsiteX3" fmla="*/ 0 w 208892"/>
                        <a:gd name="connsiteY3" fmla="*/ 8611 h 86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8892" h="8610">
                          <a:moveTo>
                            <a:pt x="0" y="0"/>
                          </a:moveTo>
                          <a:lnTo>
                            <a:pt x="208893" y="0"/>
                          </a:lnTo>
                          <a:lnTo>
                            <a:pt x="208893" y="8611"/>
                          </a:lnTo>
                          <a:lnTo>
                            <a:pt x="0" y="8611"/>
                          </a:lnTo>
                          <a:close/>
                        </a:path>
                      </a:pathLst>
                    </a:custGeom>
                    <a:solidFill>
                      <a:srgbClr val="7CA5A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614" name="Freeform: Shape 613">
                      <a:extLst>
                        <a:ext uri="{FF2B5EF4-FFF2-40B4-BE49-F238E27FC236}">
                          <a16:creationId xmlns:a16="http://schemas.microsoft.com/office/drawing/2014/main" id="{C9E34605-07C6-E28E-85C7-1870FD822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3183" y="3283505"/>
                      <a:ext cx="73847" cy="153447"/>
                    </a:xfrm>
                    <a:custGeom>
                      <a:avLst/>
                      <a:gdLst>
                        <a:gd name="connsiteX0" fmla="*/ 73847 w 73847"/>
                        <a:gd name="connsiteY0" fmla="*/ 0 h 153447"/>
                        <a:gd name="connsiteX1" fmla="*/ 73847 w 73847"/>
                        <a:gd name="connsiteY1" fmla="*/ 9639 h 153447"/>
                        <a:gd name="connsiteX2" fmla="*/ 57 w 73847"/>
                        <a:gd name="connsiteY2" fmla="*/ 153448 h 153447"/>
                        <a:gd name="connsiteX3" fmla="*/ 0 w 73847"/>
                        <a:gd name="connsiteY3" fmla="*/ 144837 h 1534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847" h="153447">
                          <a:moveTo>
                            <a:pt x="73847" y="0"/>
                          </a:moveTo>
                          <a:lnTo>
                            <a:pt x="73847" y="9639"/>
                          </a:lnTo>
                          <a:lnTo>
                            <a:pt x="57" y="153448"/>
                          </a:lnTo>
                          <a:lnTo>
                            <a:pt x="0" y="144837"/>
                          </a:lnTo>
                          <a:close/>
                        </a:path>
                      </a:pathLst>
                    </a:custGeom>
                    <a:solidFill>
                      <a:srgbClr val="5D898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615" name="Freeform: Shape 614">
                      <a:extLst>
                        <a:ext uri="{FF2B5EF4-FFF2-40B4-BE49-F238E27FC236}">
                          <a16:creationId xmlns:a16="http://schemas.microsoft.com/office/drawing/2014/main" id="{1655F5FF-3FAE-D62C-5284-34A76144E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7016" y="3290001"/>
                      <a:ext cx="155524" cy="131845"/>
                    </a:xfrm>
                    <a:custGeom>
                      <a:avLst/>
                      <a:gdLst>
                        <a:gd name="connsiteX0" fmla="*/ 155524 w 155524"/>
                        <a:gd name="connsiteY0" fmla="*/ 0 h 131845"/>
                        <a:gd name="connsiteX1" fmla="*/ 23756 w 155524"/>
                        <a:gd name="connsiteY1" fmla="*/ 131845 h 131845"/>
                        <a:gd name="connsiteX2" fmla="*/ 0 w 155524"/>
                        <a:gd name="connsiteY2" fmla="*/ 131845 h 131845"/>
                        <a:gd name="connsiteX3" fmla="*/ 67208 w 155524"/>
                        <a:gd name="connsiteY3" fmla="*/ 0 h 1318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5524" h="131845">
                          <a:moveTo>
                            <a:pt x="155524" y="0"/>
                          </a:moveTo>
                          <a:lnTo>
                            <a:pt x="23756" y="131845"/>
                          </a:lnTo>
                          <a:lnTo>
                            <a:pt x="0" y="131845"/>
                          </a:lnTo>
                          <a:lnTo>
                            <a:pt x="67208" y="0"/>
                          </a:lnTo>
                          <a:close/>
                        </a:path>
                      </a:pathLst>
                    </a:custGeom>
                    <a:solidFill>
                      <a:srgbClr val="C8F2F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616" name="Freeform: Shape 615">
                      <a:extLst>
                        <a:ext uri="{FF2B5EF4-FFF2-40B4-BE49-F238E27FC236}">
                          <a16:creationId xmlns:a16="http://schemas.microsoft.com/office/drawing/2014/main" id="{7D94E1C9-8BF1-DEA4-FC18-E25A33000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655" y="3290001"/>
                      <a:ext cx="168687" cy="131845"/>
                    </a:xfrm>
                    <a:custGeom>
                      <a:avLst/>
                      <a:gdLst>
                        <a:gd name="connsiteX0" fmla="*/ 168688 w 168687"/>
                        <a:gd name="connsiteY0" fmla="*/ 0 h 131845"/>
                        <a:gd name="connsiteX1" fmla="*/ 156848 w 168687"/>
                        <a:gd name="connsiteY1" fmla="*/ 23251 h 131845"/>
                        <a:gd name="connsiteX2" fmla="*/ 48178 w 168687"/>
                        <a:gd name="connsiteY2" fmla="*/ 131845 h 131845"/>
                        <a:gd name="connsiteX3" fmla="*/ 0 w 168687"/>
                        <a:gd name="connsiteY3" fmla="*/ 131845 h 131845"/>
                        <a:gd name="connsiteX4" fmla="*/ 131769 w 168687"/>
                        <a:gd name="connsiteY4" fmla="*/ 0 h 1318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8687" h="131845">
                          <a:moveTo>
                            <a:pt x="168688" y="0"/>
                          </a:moveTo>
                          <a:lnTo>
                            <a:pt x="156848" y="23251"/>
                          </a:lnTo>
                          <a:lnTo>
                            <a:pt x="48178" y="131845"/>
                          </a:lnTo>
                          <a:lnTo>
                            <a:pt x="0" y="131845"/>
                          </a:lnTo>
                          <a:lnTo>
                            <a:pt x="131769" y="0"/>
                          </a:lnTo>
                          <a:close/>
                        </a:path>
                      </a:pathLst>
                    </a:custGeom>
                    <a:solidFill>
                      <a:srgbClr val="C8F2F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</p:grpSp>
            </p:grpSp>
            <p:grpSp>
              <p:nvGrpSpPr>
                <p:cNvPr id="596" name="Graphic 3">
                  <a:extLst>
                    <a:ext uri="{FF2B5EF4-FFF2-40B4-BE49-F238E27FC236}">
                      <a16:creationId xmlns:a16="http://schemas.microsoft.com/office/drawing/2014/main" id="{E65C678B-ED6C-4D35-BAB2-79E16D014C26}"/>
                    </a:ext>
                  </a:extLst>
                </p:cNvPr>
                <p:cNvGrpSpPr/>
                <p:nvPr/>
              </p:nvGrpSpPr>
              <p:grpSpPr>
                <a:xfrm>
                  <a:off x="6632950" y="3436955"/>
                  <a:ext cx="141194" cy="30851"/>
                  <a:chOff x="6632950" y="3436955"/>
                  <a:chExt cx="141194" cy="30851"/>
                </a:xfrm>
              </p:grpSpPr>
              <p:grpSp>
                <p:nvGrpSpPr>
                  <p:cNvPr id="604" name="Graphic 3">
                    <a:extLst>
                      <a:ext uri="{FF2B5EF4-FFF2-40B4-BE49-F238E27FC236}">
                        <a16:creationId xmlns:a16="http://schemas.microsoft.com/office/drawing/2014/main" id="{792DAC7F-A170-3598-C3BB-0ADB8D5F27AC}"/>
                      </a:ext>
                    </a:extLst>
                  </p:cNvPr>
                  <p:cNvGrpSpPr/>
                  <p:nvPr/>
                </p:nvGrpSpPr>
                <p:grpSpPr>
                  <a:xfrm>
                    <a:off x="6744568" y="3436955"/>
                    <a:ext cx="29577" cy="30851"/>
                    <a:chOff x="6744568" y="3436955"/>
                    <a:chExt cx="29577" cy="30851"/>
                  </a:xfrm>
                </p:grpSpPr>
                <p:sp>
                  <p:nvSpPr>
                    <p:cNvPr id="608" name="Freeform: Shape 607">
                      <a:extLst>
                        <a:ext uri="{FF2B5EF4-FFF2-40B4-BE49-F238E27FC236}">
                          <a16:creationId xmlns:a16="http://schemas.microsoft.com/office/drawing/2014/main" id="{ECCCF1D8-E41D-4631-6D89-54EAF760CC91}"/>
                        </a:ext>
                      </a:extLst>
                    </p:cNvPr>
                    <p:cNvSpPr/>
                    <p:nvPr/>
                  </p:nvSpPr>
                  <p:spPr>
                    <a:xfrm rot="-10800000">
                      <a:off x="6753866" y="3436955"/>
                      <a:ext cx="20278" cy="30851"/>
                    </a:xfrm>
                    <a:custGeom>
                      <a:avLst/>
                      <a:gdLst>
                        <a:gd name="connsiteX0" fmla="*/ 0 w 20278"/>
                        <a:gd name="connsiteY0" fmla="*/ 0 h 30851"/>
                        <a:gd name="connsiteX1" fmla="*/ 20279 w 20278"/>
                        <a:gd name="connsiteY1" fmla="*/ 0 h 30851"/>
                        <a:gd name="connsiteX2" fmla="*/ 20279 w 20278"/>
                        <a:gd name="connsiteY2" fmla="*/ 30852 h 30851"/>
                        <a:gd name="connsiteX3" fmla="*/ 0 w 20278"/>
                        <a:gd name="connsiteY3" fmla="*/ 30852 h 30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278" h="30851">
                          <a:moveTo>
                            <a:pt x="0" y="0"/>
                          </a:moveTo>
                          <a:lnTo>
                            <a:pt x="20279" y="0"/>
                          </a:lnTo>
                          <a:lnTo>
                            <a:pt x="20279" y="30852"/>
                          </a:lnTo>
                          <a:lnTo>
                            <a:pt x="0" y="30852"/>
                          </a:lnTo>
                          <a:close/>
                        </a:path>
                      </a:pathLst>
                    </a:custGeom>
                    <a:solidFill>
                      <a:srgbClr val="5D898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609" name="Freeform: Shape 608">
                      <a:extLst>
                        <a:ext uri="{FF2B5EF4-FFF2-40B4-BE49-F238E27FC236}">
                          <a16:creationId xmlns:a16="http://schemas.microsoft.com/office/drawing/2014/main" id="{072381B9-8CC2-A006-F6E9-C3864F151970}"/>
                        </a:ext>
                      </a:extLst>
                    </p:cNvPr>
                    <p:cNvSpPr/>
                    <p:nvPr/>
                  </p:nvSpPr>
                  <p:spPr>
                    <a:xfrm rot="-10800000">
                      <a:off x="6744568" y="3436955"/>
                      <a:ext cx="20278" cy="30851"/>
                    </a:xfrm>
                    <a:custGeom>
                      <a:avLst/>
                      <a:gdLst>
                        <a:gd name="connsiteX0" fmla="*/ 0 w 20278"/>
                        <a:gd name="connsiteY0" fmla="*/ 0 h 30851"/>
                        <a:gd name="connsiteX1" fmla="*/ 20279 w 20278"/>
                        <a:gd name="connsiteY1" fmla="*/ 0 h 30851"/>
                        <a:gd name="connsiteX2" fmla="*/ 20279 w 20278"/>
                        <a:gd name="connsiteY2" fmla="*/ 30852 h 30851"/>
                        <a:gd name="connsiteX3" fmla="*/ 0 w 20278"/>
                        <a:gd name="connsiteY3" fmla="*/ 30852 h 30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278" h="30851">
                          <a:moveTo>
                            <a:pt x="0" y="0"/>
                          </a:moveTo>
                          <a:lnTo>
                            <a:pt x="20279" y="0"/>
                          </a:lnTo>
                          <a:lnTo>
                            <a:pt x="20279" y="30852"/>
                          </a:lnTo>
                          <a:lnTo>
                            <a:pt x="0" y="30852"/>
                          </a:lnTo>
                          <a:close/>
                        </a:path>
                      </a:pathLst>
                    </a:custGeom>
                    <a:solidFill>
                      <a:srgbClr val="C8F2F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</p:grpSp>
              <p:grpSp>
                <p:nvGrpSpPr>
                  <p:cNvPr id="605" name="Graphic 3">
                    <a:extLst>
                      <a:ext uri="{FF2B5EF4-FFF2-40B4-BE49-F238E27FC236}">
                        <a16:creationId xmlns:a16="http://schemas.microsoft.com/office/drawing/2014/main" id="{EC420869-D1EF-AE37-2345-F13CC084B3BC}"/>
                      </a:ext>
                    </a:extLst>
                  </p:cNvPr>
                  <p:cNvGrpSpPr/>
                  <p:nvPr/>
                </p:nvGrpSpPr>
                <p:grpSpPr>
                  <a:xfrm>
                    <a:off x="6632950" y="3436955"/>
                    <a:ext cx="29577" cy="30851"/>
                    <a:chOff x="6632950" y="3436955"/>
                    <a:chExt cx="29577" cy="30851"/>
                  </a:xfrm>
                </p:grpSpPr>
                <p:sp>
                  <p:nvSpPr>
                    <p:cNvPr id="606" name="Freeform: Shape 605">
                      <a:extLst>
                        <a:ext uri="{FF2B5EF4-FFF2-40B4-BE49-F238E27FC236}">
                          <a16:creationId xmlns:a16="http://schemas.microsoft.com/office/drawing/2014/main" id="{5120FC1D-927F-E13E-3667-23DF2CE5C5B6}"/>
                        </a:ext>
                      </a:extLst>
                    </p:cNvPr>
                    <p:cNvSpPr/>
                    <p:nvPr/>
                  </p:nvSpPr>
                  <p:spPr>
                    <a:xfrm rot="-10800000">
                      <a:off x="6642249" y="3436955"/>
                      <a:ext cx="20278" cy="30851"/>
                    </a:xfrm>
                    <a:custGeom>
                      <a:avLst/>
                      <a:gdLst>
                        <a:gd name="connsiteX0" fmla="*/ 0 w 20278"/>
                        <a:gd name="connsiteY0" fmla="*/ 0 h 30851"/>
                        <a:gd name="connsiteX1" fmla="*/ 20279 w 20278"/>
                        <a:gd name="connsiteY1" fmla="*/ 0 h 30851"/>
                        <a:gd name="connsiteX2" fmla="*/ 20279 w 20278"/>
                        <a:gd name="connsiteY2" fmla="*/ 30852 h 30851"/>
                        <a:gd name="connsiteX3" fmla="*/ 0 w 20278"/>
                        <a:gd name="connsiteY3" fmla="*/ 30852 h 30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278" h="30851">
                          <a:moveTo>
                            <a:pt x="0" y="0"/>
                          </a:moveTo>
                          <a:lnTo>
                            <a:pt x="20279" y="0"/>
                          </a:lnTo>
                          <a:lnTo>
                            <a:pt x="20279" y="30852"/>
                          </a:lnTo>
                          <a:lnTo>
                            <a:pt x="0" y="30852"/>
                          </a:lnTo>
                          <a:close/>
                        </a:path>
                      </a:pathLst>
                    </a:custGeom>
                    <a:solidFill>
                      <a:srgbClr val="5D898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607" name="Freeform: Shape 606">
                      <a:extLst>
                        <a:ext uri="{FF2B5EF4-FFF2-40B4-BE49-F238E27FC236}">
                          <a16:creationId xmlns:a16="http://schemas.microsoft.com/office/drawing/2014/main" id="{6E7AFB31-5F4D-BD88-1260-3F9F3F4BA213}"/>
                        </a:ext>
                      </a:extLst>
                    </p:cNvPr>
                    <p:cNvSpPr/>
                    <p:nvPr/>
                  </p:nvSpPr>
                  <p:spPr>
                    <a:xfrm rot="-10800000">
                      <a:off x="6632950" y="3436955"/>
                      <a:ext cx="20278" cy="30851"/>
                    </a:xfrm>
                    <a:custGeom>
                      <a:avLst/>
                      <a:gdLst>
                        <a:gd name="connsiteX0" fmla="*/ 0 w 20278"/>
                        <a:gd name="connsiteY0" fmla="*/ 0 h 30851"/>
                        <a:gd name="connsiteX1" fmla="*/ 20279 w 20278"/>
                        <a:gd name="connsiteY1" fmla="*/ 0 h 30851"/>
                        <a:gd name="connsiteX2" fmla="*/ 20279 w 20278"/>
                        <a:gd name="connsiteY2" fmla="*/ 30852 h 30851"/>
                        <a:gd name="connsiteX3" fmla="*/ 0 w 20278"/>
                        <a:gd name="connsiteY3" fmla="*/ 30852 h 30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278" h="30851">
                          <a:moveTo>
                            <a:pt x="0" y="0"/>
                          </a:moveTo>
                          <a:lnTo>
                            <a:pt x="20279" y="0"/>
                          </a:lnTo>
                          <a:lnTo>
                            <a:pt x="20279" y="30852"/>
                          </a:lnTo>
                          <a:lnTo>
                            <a:pt x="0" y="30852"/>
                          </a:lnTo>
                          <a:close/>
                        </a:path>
                      </a:pathLst>
                    </a:custGeom>
                    <a:solidFill>
                      <a:srgbClr val="C8F2F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</p:grpSp>
            </p:grpSp>
            <p:grpSp>
              <p:nvGrpSpPr>
                <p:cNvPr id="597" name="Graphic 3">
                  <a:extLst>
                    <a:ext uri="{FF2B5EF4-FFF2-40B4-BE49-F238E27FC236}">
                      <a16:creationId xmlns:a16="http://schemas.microsoft.com/office/drawing/2014/main" id="{F41DAC1E-3E23-98FA-336B-07D4940D21C5}"/>
                    </a:ext>
                  </a:extLst>
                </p:cNvPr>
                <p:cNvGrpSpPr/>
                <p:nvPr/>
              </p:nvGrpSpPr>
              <p:grpSpPr>
                <a:xfrm>
                  <a:off x="6312453" y="3436955"/>
                  <a:ext cx="141194" cy="30851"/>
                  <a:chOff x="6312453" y="3436955"/>
                  <a:chExt cx="141194" cy="30851"/>
                </a:xfrm>
              </p:grpSpPr>
              <p:grpSp>
                <p:nvGrpSpPr>
                  <p:cNvPr id="598" name="Graphic 3">
                    <a:extLst>
                      <a:ext uri="{FF2B5EF4-FFF2-40B4-BE49-F238E27FC236}">
                        <a16:creationId xmlns:a16="http://schemas.microsoft.com/office/drawing/2014/main" id="{6B1F8C78-B3D7-DD16-DA5C-F631B2A37147}"/>
                      </a:ext>
                    </a:extLst>
                  </p:cNvPr>
                  <p:cNvGrpSpPr/>
                  <p:nvPr/>
                </p:nvGrpSpPr>
                <p:grpSpPr>
                  <a:xfrm>
                    <a:off x="6424071" y="3436955"/>
                    <a:ext cx="29577" cy="30851"/>
                    <a:chOff x="6424071" y="3436955"/>
                    <a:chExt cx="29577" cy="30851"/>
                  </a:xfrm>
                </p:grpSpPr>
                <p:sp>
                  <p:nvSpPr>
                    <p:cNvPr id="602" name="Freeform: Shape 601">
                      <a:extLst>
                        <a:ext uri="{FF2B5EF4-FFF2-40B4-BE49-F238E27FC236}">
                          <a16:creationId xmlns:a16="http://schemas.microsoft.com/office/drawing/2014/main" id="{2A89FAB1-D23E-AC80-8628-3719EA7B62C0}"/>
                        </a:ext>
                      </a:extLst>
                    </p:cNvPr>
                    <p:cNvSpPr/>
                    <p:nvPr/>
                  </p:nvSpPr>
                  <p:spPr>
                    <a:xfrm rot="-10800000">
                      <a:off x="6433369" y="3436955"/>
                      <a:ext cx="20278" cy="30851"/>
                    </a:xfrm>
                    <a:custGeom>
                      <a:avLst/>
                      <a:gdLst>
                        <a:gd name="connsiteX0" fmla="*/ 0 w 20278"/>
                        <a:gd name="connsiteY0" fmla="*/ 0 h 30851"/>
                        <a:gd name="connsiteX1" fmla="*/ 20279 w 20278"/>
                        <a:gd name="connsiteY1" fmla="*/ 0 h 30851"/>
                        <a:gd name="connsiteX2" fmla="*/ 20279 w 20278"/>
                        <a:gd name="connsiteY2" fmla="*/ 30852 h 30851"/>
                        <a:gd name="connsiteX3" fmla="*/ 0 w 20278"/>
                        <a:gd name="connsiteY3" fmla="*/ 30852 h 30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278" h="30851">
                          <a:moveTo>
                            <a:pt x="0" y="0"/>
                          </a:moveTo>
                          <a:lnTo>
                            <a:pt x="20279" y="0"/>
                          </a:lnTo>
                          <a:lnTo>
                            <a:pt x="20279" y="30852"/>
                          </a:lnTo>
                          <a:lnTo>
                            <a:pt x="0" y="30852"/>
                          </a:lnTo>
                          <a:close/>
                        </a:path>
                      </a:pathLst>
                    </a:custGeom>
                    <a:solidFill>
                      <a:srgbClr val="5D898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603" name="Freeform: Shape 602">
                      <a:extLst>
                        <a:ext uri="{FF2B5EF4-FFF2-40B4-BE49-F238E27FC236}">
                          <a16:creationId xmlns:a16="http://schemas.microsoft.com/office/drawing/2014/main" id="{54018F07-E96E-EA8A-552E-D669149DE099}"/>
                        </a:ext>
                      </a:extLst>
                    </p:cNvPr>
                    <p:cNvSpPr/>
                    <p:nvPr/>
                  </p:nvSpPr>
                  <p:spPr>
                    <a:xfrm rot="-10800000">
                      <a:off x="6424071" y="3436955"/>
                      <a:ext cx="20278" cy="30851"/>
                    </a:xfrm>
                    <a:custGeom>
                      <a:avLst/>
                      <a:gdLst>
                        <a:gd name="connsiteX0" fmla="*/ 0 w 20278"/>
                        <a:gd name="connsiteY0" fmla="*/ 0 h 30851"/>
                        <a:gd name="connsiteX1" fmla="*/ 20279 w 20278"/>
                        <a:gd name="connsiteY1" fmla="*/ 0 h 30851"/>
                        <a:gd name="connsiteX2" fmla="*/ 20279 w 20278"/>
                        <a:gd name="connsiteY2" fmla="*/ 30852 h 30851"/>
                        <a:gd name="connsiteX3" fmla="*/ 0 w 20278"/>
                        <a:gd name="connsiteY3" fmla="*/ 30852 h 30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278" h="30851">
                          <a:moveTo>
                            <a:pt x="0" y="0"/>
                          </a:moveTo>
                          <a:lnTo>
                            <a:pt x="20279" y="0"/>
                          </a:lnTo>
                          <a:lnTo>
                            <a:pt x="20279" y="30852"/>
                          </a:lnTo>
                          <a:lnTo>
                            <a:pt x="0" y="30852"/>
                          </a:lnTo>
                          <a:close/>
                        </a:path>
                      </a:pathLst>
                    </a:custGeom>
                    <a:solidFill>
                      <a:srgbClr val="C8F2F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</p:grpSp>
              <p:grpSp>
                <p:nvGrpSpPr>
                  <p:cNvPr id="599" name="Graphic 3">
                    <a:extLst>
                      <a:ext uri="{FF2B5EF4-FFF2-40B4-BE49-F238E27FC236}">
                        <a16:creationId xmlns:a16="http://schemas.microsoft.com/office/drawing/2014/main" id="{C598B61B-7A9F-739E-3DAD-DAC6A287A907}"/>
                      </a:ext>
                    </a:extLst>
                  </p:cNvPr>
                  <p:cNvGrpSpPr/>
                  <p:nvPr/>
                </p:nvGrpSpPr>
                <p:grpSpPr>
                  <a:xfrm>
                    <a:off x="6312453" y="3436955"/>
                    <a:ext cx="29577" cy="30851"/>
                    <a:chOff x="6312453" y="3436955"/>
                    <a:chExt cx="29577" cy="30851"/>
                  </a:xfrm>
                </p:grpSpPr>
                <p:sp>
                  <p:nvSpPr>
                    <p:cNvPr id="600" name="Freeform: Shape 599">
                      <a:extLst>
                        <a:ext uri="{FF2B5EF4-FFF2-40B4-BE49-F238E27FC236}">
                          <a16:creationId xmlns:a16="http://schemas.microsoft.com/office/drawing/2014/main" id="{58B08797-20CE-823E-4403-E418831242CD}"/>
                        </a:ext>
                      </a:extLst>
                    </p:cNvPr>
                    <p:cNvSpPr/>
                    <p:nvPr/>
                  </p:nvSpPr>
                  <p:spPr>
                    <a:xfrm rot="-10800000">
                      <a:off x="6321752" y="3436955"/>
                      <a:ext cx="20278" cy="30851"/>
                    </a:xfrm>
                    <a:custGeom>
                      <a:avLst/>
                      <a:gdLst>
                        <a:gd name="connsiteX0" fmla="*/ 0 w 20278"/>
                        <a:gd name="connsiteY0" fmla="*/ 0 h 30851"/>
                        <a:gd name="connsiteX1" fmla="*/ 20279 w 20278"/>
                        <a:gd name="connsiteY1" fmla="*/ 0 h 30851"/>
                        <a:gd name="connsiteX2" fmla="*/ 20279 w 20278"/>
                        <a:gd name="connsiteY2" fmla="*/ 30852 h 30851"/>
                        <a:gd name="connsiteX3" fmla="*/ 0 w 20278"/>
                        <a:gd name="connsiteY3" fmla="*/ 30852 h 30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278" h="30851">
                          <a:moveTo>
                            <a:pt x="0" y="0"/>
                          </a:moveTo>
                          <a:lnTo>
                            <a:pt x="20279" y="0"/>
                          </a:lnTo>
                          <a:lnTo>
                            <a:pt x="20279" y="30852"/>
                          </a:lnTo>
                          <a:lnTo>
                            <a:pt x="0" y="30852"/>
                          </a:lnTo>
                          <a:close/>
                        </a:path>
                      </a:pathLst>
                    </a:custGeom>
                    <a:solidFill>
                      <a:srgbClr val="5D898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601" name="Freeform: Shape 600">
                      <a:extLst>
                        <a:ext uri="{FF2B5EF4-FFF2-40B4-BE49-F238E27FC236}">
                          <a16:creationId xmlns:a16="http://schemas.microsoft.com/office/drawing/2014/main" id="{2BCD9447-AF28-9B43-EACE-09F093D1C070}"/>
                        </a:ext>
                      </a:extLst>
                    </p:cNvPr>
                    <p:cNvSpPr/>
                    <p:nvPr/>
                  </p:nvSpPr>
                  <p:spPr>
                    <a:xfrm rot="-10800000">
                      <a:off x="6312453" y="3436955"/>
                      <a:ext cx="20278" cy="30851"/>
                    </a:xfrm>
                    <a:custGeom>
                      <a:avLst/>
                      <a:gdLst>
                        <a:gd name="connsiteX0" fmla="*/ 0 w 20278"/>
                        <a:gd name="connsiteY0" fmla="*/ 0 h 30851"/>
                        <a:gd name="connsiteX1" fmla="*/ 20279 w 20278"/>
                        <a:gd name="connsiteY1" fmla="*/ 0 h 30851"/>
                        <a:gd name="connsiteX2" fmla="*/ 20279 w 20278"/>
                        <a:gd name="connsiteY2" fmla="*/ 30852 h 30851"/>
                        <a:gd name="connsiteX3" fmla="*/ 0 w 20278"/>
                        <a:gd name="connsiteY3" fmla="*/ 30852 h 30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278" h="30851">
                          <a:moveTo>
                            <a:pt x="0" y="0"/>
                          </a:moveTo>
                          <a:lnTo>
                            <a:pt x="20279" y="0"/>
                          </a:lnTo>
                          <a:lnTo>
                            <a:pt x="20279" y="30852"/>
                          </a:lnTo>
                          <a:lnTo>
                            <a:pt x="0" y="30852"/>
                          </a:lnTo>
                          <a:close/>
                        </a:path>
                      </a:pathLst>
                    </a:custGeom>
                    <a:solidFill>
                      <a:srgbClr val="C8F2F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</p:grpSp>
            </p:grpSp>
          </p:grpSp>
          <p:grpSp>
            <p:nvGrpSpPr>
              <p:cNvPr id="541" name="Graphic 3">
                <a:extLst>
                  <a:ext uri="{FF2B5EF4-FFF2-40B4-BE49-F238E27FC236}">
                    <a16:creationId xmlns:a16="http://schemas.microsoft.com/office/drawing/2014/main" id="{077434C8-2E06-BE40-D9E1-F1C431B98E4C}"/>
                  </a:ext>
                </a:extLst>
              </p:cNvPr>
              <p:cNvGrpSpPr/>
              <p:nvPr/>
            </p:nvGrpSpPr>
            <p:grpSpPr>
              <a:xfrm>
                <a:off x="5670699" y="3283505"/>
                <a:ext cx="598436" cy="184301"/>
                <a:chOff x="5670699" y="3283505"/>
                <a:chExt cx="598436" cy="184301"/>
              </a:xfrm>
            </p:grpSpPr>
            <p:grpSp>
              <p:nvGrpSpPr>
                <p:cNvPr id="558" name="Graphic 3">
                  <a:extLst>
                    <a:ext uri="{FF2B5EF4-FFF2-40B4-BE49-F238E27FC236}">
                      <a16:creationId xmlns:a16="http://schemas.microsoft.com/office/drawing/2014/main" id="{52D79B20-AEE5-28FC-5C0C-00475DC9ABA8}"/>
                    </a:ext>
                  </a:extLst>
                </p:cNvPr>
                <p:cNvGrpSpPr/>
                <p:nvPr/>
              </p:nvGrpSpPr>
              <p:grpSpPr>
                <a:xfrm>
                  <a:off x="5670699" y="3283505"/>
                  <a:ext cx="598436" cy="153447"/>
                  <a:chOff x="5670699" y="3283505"/>
                  <a:chExt cx="598436" cy="153447"/>
                </a:xfrm>
              </p:grpSpPr>
              <p:grpSp>
                <p:nvGrpSpPr>
                  <p:cNvPr id="573" name="Graphic 3">
                    <a:extLst>
                      <a:ext uri="{FF2B5EF4-FFF2-40B4-BE49-F238E27FC236}">
                        <a16:creationId xmlns:a16="http://schemas.microsoft.com/office/drawing/2014/main" id="{F88B77A1-77D6-A861-E46C-FDD27354C9B8}"/>
                      </a:ext>
                    </a:extLst>
                  </p:cNvPr>
                  <p:cNvGrpSpPr/>
                  <p:nvPr/>
                </p:nvGrpSpPr>
                <p:grpSpPr>
                  <a:xfrm>
                    <a:off x="5670699" y="3283505"/>
                    <a:ext cx="282711" cy="153447"/>
                    <a:chOff x="5670699" y="3283505"/>
                    <a:chExt cx="282711" cy="153447"/>
                  </a:xfrm>
                </p:grpSpPr>
                <p:grpSp>
                  <p:nvGrpSpPr>
                    <p:cNvPr id="585" name="Graphic 3">
                      <a:extLst>
                        <a:ext uri="{FF2B5EF4-FFF2-40B4-BE49-F238E27FC236}">
                          <a16:creationId xmlns:a16="http://schemas.microsoft.com/office/drawing/2014/main" id="{E8F46EF5-307F-304C-EB00-AF8AEE3A97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70699" y="3283505"/>
                      <a:ext cx="282711" cy="144837"/>
                      <a:chOff x="5670699" y="3283505"/>
                      <a:chExt cx="282711" cy="144837"/>
                    </a:xfrm>
                  </p:grpSpPr>
                  <p:sp>
                    <p:nvSpPr>
                      <p:cNvPr id="590" name="Freeform: Shape 589">
                        <a:extLst>
                          <a:ext uri="{FF2B5EF4-FFF2-40B4-BE49-F238E27FC236}">
                            <a16:creationId xmlns:a16="http://schemas.microsoft.com/office/drawing/2014/main" id="{868A4F83-8F53-F9E2-BC10-5798A5E674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70699" y="3283505"/>
                        <a:ext cx="282711" cy="144837"/>
                      </a:xfrm>
                      <a:custGeom>
                        <a:avLst/>
                        <a:gdLst>
                          <a:gd name="connsiteX0" fmla="*/ 208855 w 282711"/>
                          <a:gd name="connsiteY0" fmla="*/ 144837 h 144837"/>
                          <a:gd name="connsiteX1" fmla="*/ 0 w 282711"/>
                          <a:gd name="connsiteY1" fmla="*/ 144837 h 144837"/>
                          <a:gd name="connsiteX2" fmla="*/ 73847 w 282711"/>
                          <a:gd name="connsiteY2" fmla="*/ 0 h 144837"/>
                          <a:gd name="connsiteX3" fmla="*/ 282712 w 282711"/>
                          <a:gd name="connsiteY3" fmla="*/ 0 h 1448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82711" h="144837">
                            <a:moveTo>
                              <a:pt x="208855" y="144837"/>
                            </a:moveTo>
                            <a:lnTo>
                              <a:pt x="0" y="144837"/>
                            </a:lnTo>
                            <a:lnTo>
                              <a:pt x="73847" y="0"/>
                            </a:lnTo>
                            <a:lnTo>
                              <a:pt x="282712" y="0"/>
                            </a:lnTo>
                            <a:close/>
                          </a:path>
                        </a:pathLst>
                      </a:custGeom>
                      <a:solidFill>
                        <a:srgbClr val="C8F2F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591" name="Freeform: Shape 590">
                        <a:extLst>
                          <a:ext uri="{FF2B5EF4-FFF2-40B4-BE49-F238E27FC236}">
                            <a16:creationId xmlns:a16="http://schemas.microsoft.com/office/drawing/2014/main" id="{85CF1557-B0E9-151E-38CF-17BE6A9E7C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386" y="3290001"/>
                        <a:ext cx="257327" cy="131845"/>
                      </a:xfrm>
                      <a:custGeom>
                        <a:avLst/>
                        <a:gdLst>
                          <a:gd name="connsiteX0" fmla="*/ 257327 w 257327"/>
                          <a:gd name="connsiteY0" fmla="*/ 0 h 131845"/>
                          <a:gd name="connsiteX1" fmla="*/ 245488 w 257327"/>
                          <a:gd name="connsiteY1" fmla="*/ 23251 h 131845"/>
                          <a:gd name="connsiteX2" fmla="*/ 190119 w 257327"/>
                          <a:gd name="connsiteY2" fmla="*/ 131845 h 131845"/>
                          <a:gd name="connsiteX3" fmla="*/ 0 w 257327"/>
                          <a:gd name="connsiteY3" fmla="*/ 131845 h 131845"/>
                          <a:gd name="connsiteX4" fmla="*/ 67208 w 257327"/>
                          <a:gd name="connsiteY4" fmla="*/ 0 h 1318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7327" h="131845">
                            <a:moveTo>
                              <a:pt x="257327" y="0"/>
                            </a:moveTo>
                            <a:lnTo>
                              <a:pt x="245488" y="23251"/>
                            </a:lnTo>
                            <a:lnTo>
                              <a:pt x="190119" y="131845"/>
                            </a:lnTo>
                            <a:lnTo>
                              <a:pt x="0" y="131845"/>
                            </a:lnTo>
                            <a:lnTo>
                              <a:pt x="67208" y="0"/>
                            </a:lnTo>
                            <a:close/>
                          </a:path>
                        </a:pathLst>
                      </a:custGeom>
                      <a:solidFill>
                        <a:srgbClr val="309AEE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592" name="Freeform: Shape 591">
                        <a:extLst>
                          <a:ext uri="{FF2B5EF4-FFF2-40B4-BE49-F238E27FC236}">
                            <a16:creationId xmlns:a16="http://schemas.microsoft.com/office/drawing/2014/main" id="{6AA75373-465C-75A9-E8C2-C2D060DEF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42851" y="3290001"/>
                        <a:ext cx="76819" cy="132445"/>
                      </a:xfrm>
                      <a:custGeom>
                        <a:avLst/>
                        <a:gdLst>
                          <a:gd name="connsiteX0" fmla="*/ 76819 w 76819"/>
                          <a:gd name="connsiteY0" fmla="*/ 0 h 132445"/>
                          <a:gd name="connsiteX1" fmla="*/ 45491 w 76819"/>
                          <a:gd name="connsiteY1" fmla="*/ 61484 h 132445"/>
                          <a:gd name="connsiteX2" fmla="*/ 41272 w 76819"/>
                          <a:gd name="connsiteY2" fmla="*/ 69761 h 132445"/>
                          <a:gd name="connsiteX3" fmla="*/ 9277 w 76819"/>
                          <a:gd name="connsiteY3" fmla="*/ 132445 h 132445"/>
                          <a:gd name="connsiteX4" fmla="*/ 0 w 76819"/>
                          <a:gd name="connsiteY4" fmla="*/ 132445 h 132445"/>
                          <a:gd name="connsiteX5" fmla="*/ 32080 w 76819"/>
                          <a:gd name="connsiteY5" fmla="*/ 69513 h 132445"/>
                          <a:gd name="connsiteX6" fmla="*/ 36300 w 76819"/>
                          <a:gd name="connsiteY6" fmla="*/ 61322 h 132445"/>
                          <a:gd name="connsiteX7" fmla="*/ 67542 w 76819"/>
                          <a:gd name="connsiteY7" fmla="*/ 0 h 132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76819" h="132445">
                            <a:moveTo>
                              <a:pt x="76819" y="0"/>
                            </a:moveTo>
                            <a:lnTo>
                              <a:pt x="45491" y="61484"/>
                            </a:lnTo>
                            <a:lnTo>
                              <a:pt x="41272" y="69761"/>
                            </a:lnTo>
                            <a:lnTo>
                              <a:pt x="9277" y="132445"/>
                            </a:lnTo>
                            <a:lnTo>
                              <a:pt x="0" y="132445"/>
                            </a:lnTo>
                            <a:lnTo>
                              <a:pt x="32080" y="69513"/>
                            </a:lnTo>
                            <a:lnTo>
                              <a:pt x="36300" y="61322"/>
                            </a:lnTo>
                            <a:lnTo>
                              <a:pt x="67542" y="0"/>
                            </a:lnTo>
                            <a:close/>
                          </a:path>
                        </a:pathLst>
                      </a:custGeom>
                      <a:solidFill>
                        <a:srgbClr val="C8F2F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593" name="Freeform: Shape 592">
                        <a:extLst>
                          <a:ext uri="{FF2B5EF4-FFF2-40B4-BE49-F238E27FC236}">
                            <a16:creationId xmlns:a16="http://schemas.microsoft.com/office/drawing/2014/main" id="{6AE4A307-9C2C-E994-6E84-7BE8CFD598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15704" y="3350323"/>
                        <a:ext cx="192509" cy="11610"/>
                      </a:xfrm>
                      <a:custGeom>
                        <a:avLst/>
                        <a:gdLst>
                          <a:gd name="connsiteX0" fmla="*/ 192510 w 192509"/>
                          <a:gd name="connsiteY0" fmla="*/ 3419 h 11610"/>
                          <a:gd name="connsiteX1" fmla="*/ 188338 w 192509"/>
                          <a:gd name="connsiteY1" fmla="*/ 11611 h 11610"/>
                          <a:gd name="connsiteX2" fmla="*/ 129083 w 192509"/>
                          <a:gd name="connsiteY2" fmla="*/ 10515 h 11610"/>
                          <a:gd name="connsiteX3" fmla="*/ 119891 w 192509"/>
                          <a:gd name="connsiteY3" fmla="*/ 10354 h 11610"/>
                          <a:gd name="connsiteX4" fmla="*/ 68418 w 192509"/>
                          <a:gd name="connsiteY4" fmla="*/ 9439 h 11610"/>
                          <a:gd name="connsiteX5" fmla="*/ 59226 w 192509"/>
                          <a:gd name="connsiteY5" fmla="*/ 9192 h 11610"/>
                          <a:gd name="connsiteX6" fmla="*/ 0 w 192509"/>
                          <a:gd name="connsiteY6" fmla="*/ 8201 h 11610"/>
                          <a:gd name="connsiteX7" fmla="*/ 4143 w 192509"/>
                          <a:gd name="connsiteY7" fmla="*/ 0 h 11610"/>
                          <a:gd name="connsiteX8" fmla="*/ 63446 w 192509"/>
                          <a:gd name="connsiteY8" fmla="*/ 1000 h 11610"/>
                          <a:gd name="connsiteX9" fmla="*/ 72638 w 192509"/>
                          <a:gd name="connsiteY9" fmla="*/ 1162 h 11610"/>
                          <a:gd name="connsiteX10" fmla="*/ 124111 w 192509"/>
                          <a:gd name="connsiteY10" fmla="*/ 2162 h 11610"/>
                          <a:gd name="connsiteX11" fmla="*/ 133302 w 192509"/>
                          <a:gd name="connsiteY11" fmla="*/ 2324 h 116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92509" h="11610">
                            <a:moveTo>
                              <a:pt x="192510" y="3419"/>
                            </a:moveTo>
                            <a:lnTo>
                              <a:pt x="188338" y="11611"/>
                            </a:lnTo>
                            <a:lnTo>
                              <a:pt x="129083" y="10515"/>
                            </a:lnTo>
                            <a:lnTo>
                              <a:pt x="119891" y="10354"/>
                            </a:lnTo>
                            <a:lnTo>
                              <a:pt x="68418" y="9439"/>
                            </a:lnTo>
                            <a:lnTo>
                              <a:pt x="59226" y="9192"/>
                            </a:lnTo>
                            <a:lnTo>
                              <a:pt x="0" y="8201"/>
                            </a:lnTo>
                            <a:lnTo>
                              <a:pt x="4143" y="0"/>
                            </a:lnTo>
                            <a:lnTo>
                              <a:pt x="63446" y="1000"/>
                            </a:lnTo>
                            <a:lnTo>
                              <a:pt x="72638" y="1162"/>
                            </a:lnTo>
                            <a:lnTo>
                              <a:pt x="124111" y="2162"/>
                            </a:lnTo>
                            <a:lnTo>
                              <a:pt x="133302" y="2324"/>
                            </a:lnTo>
                            <a:close/>
                          </a:path>
                        </a:pathLst>
                      </a:custGeom>
                      <a:solidFill>
                        <a:srgbClr val="C8F2F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594" name="Freeform: Shape 593">
                        <a:extLst>
                          <a:ext uri="{FF2B5EF4-FFF2-40B4-BE49-F238E27FC236}">
                            <a16:creationId xmlns:a16="http://schemas.microsoft.com/office/drawing/2014/main" id="{73D464C1-6022-F418-5A62-E6685CCE20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04001" y="3290001"/>
                        <a:ext cx="77142" cy="132873"/>
                      </a:xfrm>
                      <a:custGeom>
                        <a:avLst/>
                        <a:gdLst>
                          <a:gd name="connsiteX0" fmla="*/ 77143 w 77142"/>
                          <a:gd name="connsiteY0" fmla="*/ 0 h 132873"/>
                          <a:gd name="connsiteX1" fmla="*/ 45006 w 77142"/>
                          <a:gd name="connsiteY1" fmla="*/ 62646 h 132873"/>
                          <a:gd name="connsiteX2" fmla="*/ 40786 w 77142"/>
                          <a:gd name="connsiteY2" fmla="*/ 70837 h 132873"/>
                          <a:gd name="connsiteX3" fmla="*/ 9277 w 77142"/>
                          <a:gd name="connsiteY3" fmla="*/ 132874 h 132873"/>
                          <a:gd name="connsiteX4" fmla="*/ 0 w 77142"/>
                          <a:gd name="connsiteY4" fmla="*/ 132874 h 132873"/>
                          <a:gd name="connsiteX5" fmla="*/ 31594 w 77142"/>
                          <a:gd name="connsiteY5" fmla="*/ 70675 h 132873"/>
                          <a:gd name="connsiteX6" fmla="*/ 35814 w 77142"/>
                          <a:gd name="connsiteY6" fmla="*/ 62484 h 132873"/>
                          <a:gd name="connsiteX7" fmla="*/ 67875 w 77142"/>
                          <a:gd name="connsiteY7" fmla="*/ 0 h 1328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77142" h="132873">
                            <a:moveTo>
                              <a:pt x="77143" y="0"/>
                            </a:moveTo>
                            <a:lnTo>
                              <a:pt x="45006" y="62646"/>
                            </a:lnTo>
                            <a:lnTo>
                              <a:pt x="40786" y="70837"/>
                            </a:lnTo>
                            <a:lnTo>
                              <a:pt x="9277" y="132874"/>
                            </a:lnTo>
                            <a:lnTo>
                              <a:pt x="0" y="132874"/>
                            </a:lnTo>
                            <a:lnTo>
                              <a:pt x="31594" y="70675"/>
                            </a:lnTo>
                            <a:lnTo>
                              <a:pt x="35814" y="62484"/>
                            </a:lnTo>
                            <a:lnTo>
                              <a:pt x="67875" y="0"/>
                            </a:lnTo>
                            <a:close/>
                          </a:path>
                        </a:pathLst>
                      </a:custGeom>
                      <a:solidFill>
                        <a:srgbClr val="C8F2F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</p:grpSp>
                <p:sp>
                  <p:nvSpPr>
                    <p:cNvPr id="586" name="Freeform: Shape 585">
                      <a:extLst>
                        <a:ext uri="{FF2B5EF4-FFF2-40B4-BE49-F238E27FC236}">
                          <a16:creationId xmlns:a16="http://schemas.microsoft.com/office/drawing/2014/main" id="{501CF086-DD80-FFCA-51D9-1E3C61D0DE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0699" y="3428342"/>
                      <a:ext cx="208892" cy="8610"/>
                    </a:xfrm>
                    <a:custGeom>
                      <a:avLst/>
                      <a:gdLst>
                        <a:gd name="connsiteX0" fmla="*/ 0 w 208892"/>
                        <a:gd name="connsiteY0" fmla="*/ 0 h 8610"/>
                        <a:gd name="connsiteX1" fmla="*/ 208893 w 208892"/>
                        <a:gd name="connsiteY1" fmla="*/ 0 h 8610"/>
                        <a:gd name="connsiteX2" fmla="*/ 208893 w 208892"/>
                        <a:gd name="connsiteY2" fmla="*/ 8611 h 8610"/>
                        <a:gd name="connsiteX3" fmla="*/ 0 w 208892"/>
                        <a:gd name="connsiteY3" fmla="*/ 8611 h 86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8892" h="8610">
                          <a:moveTo>
                            <a:pt x="0" y="0"/>
                          </a:moveTo>
                          <a:lnTo>
                            <a:pt x="208893" y="0"/>
                          </a:lnTo>
                          <a:lnTo>
                            <a:pt x="208893" y="8611"/>
                          </a:lnTo>
                          <a:lnTo>
                            <a:pt x="0" y="8611"/>
                          </a:lnTo>
                          <a:close/>
                        </a:path>
                      </a:pathLst>
                    </a:custGeom>
                    <a:solidFill>
                      <a:srgbClr val="7CA5A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587" name="Freeform: Shape 586">
                      <a:extLst>
                        <a:ext uri="{FF2B5EF4-FFF2-40B4-BE49-F238E27FC236}">
                          <a16:creationId xmlns:a16="http://schemas.microsoft.com/office/drawing/2014/main" id="{29D3973D-FDC3-0B87-AF9D-9C0CBDFDE8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9553" y="3283505"/>
                      <a:ext cx="73856" cy="153447"/>
                    </a:xfrm>
                    <a:custGeom>
                      <a:avLst/>
                      <a:gdLst>
                        <a:gd name="connsiteX0" fmla="*/ 73857 w 73856"/>
                        <a:gd name="connsiteY0" fmla="*/ 0 h 153447"/>
                        <a:gd name="connsiteX1" fmla="*/ 73857 w 73856"/>
                        <a:gd name="connsiteY1" fmla="*/ 9639 h 153447"/>
                        <a:gd name="connsiteX2" fmla="*/ 57 w 73856"/>
                        <a:gd name="connsiteY2" fmla="*/ 153448 h 153447"/>
                        <a:gd name="connsiteX3" fmla="*/ 0 w 73856"/>
                        <a:gd name="connsiteY3" fmla="*/ 144837 h 1534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856" h="153447">
                          <a:moveTo>
                            <a:pt x="73857" y="0"/>
                          </a:moveTo>
                          <a:lnTo>
                            <a:pt x="73857" y="9639"/>
                          </a:lnTo>
                          <a:lnTo>
                            <a:pt x="57" y="153448"/>
                          </a:lnTo>
                          <a:lnTo>
                            <a:pt x="0" y="144837"/>
                          </a:lnTo>
                          <a:close/>
                        </a:path>
                      </a:pathLst>
                    </a:custGeom>
                    <a:solidFill>
                      <a:srgbClr val="5D898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588" name="Freeform: Shape 587">
                      <a:extLst>
                        <a:ext uri="{FF2B5EF4-FFF2-40B4-BE49-F238E27FC236}">
                          <a16:creationId xmlns:a16="http://schemas.microsoft.com/office/drawing/2014/main" id="{ED0A5CB5-40E6-A888-3474-D2E7ABA7AA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3386" y="3290001"/>
                      <a:ext cx="155524" cy="131845"/>
                    </a:xfrm>
                    <a:custGeom>
                      <a:avLst/>
                      <a:gdLst>
                        <a:gd name="connsiteX0" fmla="*/ 155524 w 155524"/>
                        <a:gd name="connsiteY0" fmla="*/ 0 h 131845"/>
                        <a:gd name="connsiteX1" fmla="*/ 23755 w 155524"/>
                        <a:gd name="connsiteY1" fmla="*/ 131845 h 131845"/>
                        <a:gd name="connsiteX2" fmla="*/ 0 w 155524"/>
                        <a:gd name="connsiteY2" fmla="*/ 131845 h 131845"/>
                        <a:gd name="connsiteX3" fmla="*/ 67208 w 155524"/>
                        <a:gd name="connsiteY3" fmla="*/ 0 h 1318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5524" h="131845">
                          <a:moveTo>
                            <a:pt x="155524" y="0"/>
                          </a:moveTo>
                          <a:lnTo>
                            <a:pt x="23755" y="131845"/>
                          </a:lnTo>
                          <a:lnTo>
                            <a:pt x="0" y="131845"/>
                          </a:lnTo>
                          <a:lnTo>
                            <a:pt x="67208" y="0"/>
                          </a:lnTo>
                          <a:close/>
                        </a:path>
                      </a:pathLst>
                    </a:custGeom>
                    <a:solidFill>
                      <a:srgbClr val="C8F2F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589" name="Freeform: Shape 588">
                      <a:extLst>
                        <a:ext uri="{FF2B5EF4-FFF2-40B4-BE49-F238E27FC236}">
                          <a16:creationId xmlns:a16="http://schemas.microsoft.com/office/drawing/2014/main" id="{4A511BB5-80B8-AA77-31AE-A7C9F213B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2035" y="3290001"/>
                      <a:ext cx="168678" cy="131845"/>
                    </a:xfrm>
                    <a:custGeom>
                      <a:avLst/>
                      <a:gdLst>
                        <a:gd name="connsiteX0" fmla="*/ 168678 w 168678"/>
                        <a:gd name="connsiteY0" fmla="*/ 0 h 131845"/>
                        <a:gd name="connsiteX1" fmla="*/ 156839 w 168678"/>
                        <a:gd name="connsiteY1" fmla="*/ 23251 h 131845"/>
                        <a:gd name="connsiteX2" fmla="*/ 48168 w 168678"/>
                        <a:gd name="connsiteY2" fmla="*/ 131845 h 131845"/>
                        <a:gd name="connsiteX3" fmla="*/ 0 w 168678"/>
                        <a:gd name="connsiteY3" fmla="*/ 131845 h 131845"/>
                        <a:gd name="connsiteX4" fmla="*/ 131759 w 168678"/>
                        <a:gd name="connsiteY4" fmla="*/ 0 h 1318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8678" h="131845">
                          <a:moveTo>
                            <a:pt x="168678" y="0"/>
                          </a:moveTo>
                          <a:lnTo>
                            <a:pt x="156839" y="23251"/>
                          </a:lnTo>
                          <a:lnTo>
                            <a:pt x="48168" y="131845"/>
                          </a:lnTo>
                          <a:lnTo>
                            <a:pt x="0" y="131845"/>
                          </a:lnTo>
                          <a:lnTo>
                            <a:pt x="131759" y="0"/>
                          </a:lnTo>
                          <a:close/>
                        </a:path>
                      </a:pathLst>
                    </a:custGeom>
                    <a:solidFill>
                      <a:srgbClr val="C8F2F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</p:grpSp>
              <p:grpSp>
                <p:nvGrpSpPr>
                  <p:cNvPr id="574" name="Graphic 3">
                    <a:extLst>
                      <a:ext uri="{FF2B5EF4-FFF2-40B4-BE49-F238E27FC236}">
                        <a16:creationId xmlns:a16="http://schemas.microsoft.com/office/drawing/2014/main" id="{3932FA05-BD68-F3B1-FA5D-2F8524D3A2C1}"/>
                      </a:ext>
                    </a:extLst>
                  </p:cNvPr>
                  <p:cNvGrpSpPr/>
                  <p:nvPr/>
                </p:nvGrpSpPr>
                <p:grpSpPr>
                  <a:xfrm>
                    <a:off x="5986424" y="3283505"/>
                    <a:ext cx="282711" cy="153447"/>
                    <a:chOff x="5986424" y="3283505"/>
                    <a:chExt cx="282711" cy="153447"/>
                  </a:xfrm>
                </p:grpSpPr>
                <p:grpSp>
                  <p:nvGrpSpPr>
                    <p:cNvPr id="575" name="Graphic 3">
                      <a:extLst>
                        <a:ext uri="{FF2B5EF4-FFF2-40B4-BE49-F238E27FC236}">
                          <a16:creationId xmlns:a16="http://schemas.microsoft.com/office/drawing/2014/main" id="{CC2653B7-4077-A1AA-3695-7A15E7BE40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86424" y="3283505"/>
                      <a:ext cx="282711" cy="144837"/>
                      <a:chOff x="5986424" y="3283505"/>
                      <a:chExt cx="282711" cy="144837"/>
                    </a:xfrm>
                  </p:grpSpPr>
                  <p:sp>
                    <p:nvSpPr>
                      <p:cNvPr id="580" name="Freeform: Shape 579">
                        <a:extLst>
                          <a:ext uri="{FF2B5EF4-FFF2-40B4-BE49-F238E27FC236}">
                            <a16:creationId xmlns:a16="http://schemas.microsoft.com/office/drawing/2014/main" id="{D94238AA-CAEA-5B9E-652F-448A4E75F3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6424" y="3283505"/>
                        <a:ext cx="282711" cy="144837"/>
                      </a:xfrm>
                      <a:custGeom>
                        <a:avLst/>
                        <a:gdLst>
                          <a:gd name="connsiteX0" fmla="*/ 208864 w 282711"/>
                          <a:gd name="connsiteY0" fmla="*/ 144837 h 144837"/>
                          <a:gd name="connsiteX1" fmla="*/ 0 w 282711"/>
                          <a:gd name="connsiteY1" fmla="*/ 144837 h 144837"/>
                          <a:gd name="connsiteX2" fmla="*/ 73847 w 282711"/>
                          <a:gd name="connsiteY2" fmla="*/ 0 h 144837"/>
                          <a:gd name="connsiteX3" fmla="*/ 282712 w 282711"/>
                          <a:gd name="connsiteY3" fmla="*/ 0 h 1448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82711" h="144837">
                            <a:moveTo>
                              <a:pt x="208864" y="144837"/>
                            </a:moveTo>
                            <a:lnTo>
                              <a:pt x="0" y="144837"/>
                            </a:lnTo>
                            <a:lnTo>
                              <a:pt x="73847" y="0"/>
                            </a:lnTo>
                            <a:lnTo>
                              <a:pt x="282712" y="0"/>
                            </a:lnTo>
                            <a:close/>
                          </a:path>
                        </a:pathLst>
                      </a:custGeom>
                      <a:solidFill>
                        <a:srgbClr val="C8F2F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581" name="Freeform: Shape 580">
                        <a:extLst>
                          <a:ext uri="{FF2B5EF4-FFF2-40B4-BE49-F238E27FC236}">
                            <a16:creationId xmlns:a16="http://schemas.microsoft.com/office/drawing/2014/main" id="{179E4981-4CCE-F310-EA11-4CAB57268E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99121" y="3290001"/>
                        <a:ext cx="257317" cy="131845"/>
                      </a:xfrm>
                      <a:custGeom>
                        <a:avLst/>
                        <a:gdLst>
                          <a:gd name="connsiteX0" fmla="*/ 257318 w 257317"/>
                          <a:gd name="connsiteY0" fmla="*/ 0 h 131845"/>
                          <a:gd name="connsiteX1" fmla="*/ 245488 w 257317"/>
                          <a:gd name="connsiteY1" fmla="*/ 23251 h 131845"/>
                          <a:gd name="connsiteX2" fmla="*/ 190109 w 257317"/>
                          <a:gd name="connsiteY2" fmla="*/ 131845 h 131845"/>
                          <a:gd name="connsiteX3" fmla="*/ 0 w 257317"/>
                          <a:gd name="connsiteY3" fmla="*/ 131845 h 131845"/>
                          <a:gd name="connsiteX4" fmla="*/ 67199 w 257317"/>
                          <a:gd name="connsiteY4" fmla="*/ 0 h 1318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7317" h="131845">
                            <a:moveTo>
                              <a:pt x="257318" y="0"/>
                            </a:moveTo>
                            <a:lnTo>
                              <a:pt x="245488" y="23251"/>
                            </a:lnTo>
                            <a:lnTo>
                              <a:pt x="190109" y="131845"/>
                            </a:lnTo>
                            <a:lnTo>
                              <a:pt x="0" y="131845"/>
                            </a:lnTo>
                            <a:lnTo>
                              <a:pt x="67199" y="0"/>
                            </a:lnTo>
                            <a:close/>
                          </a:path>
                        </a:pathLst>
                      </a:custGeom>
                      <a:solidFill>
                        <a:srgbClr val="309AEE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582" name="Freeform: Shape 581">
                        <a:extLst>
                          <a:ext uri="{FF2B5EF4-FFF2-40B4-BE49-F238E27FC236}">
                            <a16:creationId xmlns:a16="http://schemas.microsoft.com/office/drawing/2014/main" id="{1CCDDF21-5705-26DC-4BA2-230D3E9FC8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58585" y="3290001"/>
                        <a:ext cx="76809" cy="132445"/>
                      </a:xfrm>
                      <a:custGeom>
                        <a:avLst/>
                        <a:gdLst>
                          <a:gd name="connsiteX0" fmla="*/ 76810 w 76809"/>
                          <a:gd name="connsiteY0" fmla="*/ 0 h 132445"/>
                          <a:gd name="connsiteX1" fmla="*/ 45482 w 76809"/>
                          <a:gd name="connsiteY1" fmla="*/ 61484 h 132445"/>
                          <a:gd name="connsiteX2" fmla="*/ 41262 w 76809"/>
                          <a:gd name="connsiteY2" fmla="*/ 69761 h 132445"/>
                          <a:gd name="connsiteX3" fmla="*/ 9268 w 76809"/>
                          <a:gd name="connsiteY3" fmla="*/ 132445 h 132445"/>
                          <a:gd name="connsiteX4" fmla="*/ 0 w 76809"/>
                          <a:gd name="connsiteY4" fmla="*/ 132445 h 132445"/>
                          <a:gd name="connsiteX5" fmla="*/ 32071 w 76809"/>
                          <a:gd name="connsiteY5" fmla="*/ 69513 h 132445"/>
                          <a:gd name="connsiteX6" fmla="*/ 36290 w 76809"/>
                          <a:gd name="connsiteY6" fmla="*/ 61322 h 132445"/>
                          <a:gd name="connsiteX7" fmla="*/ 67542 w 76809"/>
                          <a:gd name="connsiteY7" fmla="*/ 0 h 132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76809" h="132445">
                            <a:moveTo>
                              <a:pt x="76810" y="0"/>
                            </a:moveTo>
                            <a:lnTo>
                              <a:pt x="45482" y="61484"/>
                            </a:lnTo>
                            <a:lnTo>
                              <a:pt x="41262" y="69761"/>
                            </a:lnTo>
                            <a:lnTo>
                              <a:pt x="9268" y="132445"/>
                            </a:lnTo>
                            <a:lnTo>
                              <a:pt x="0" y="132445"/>
                            </a:lnTo>
                            <a:lnTo>
                              <a:pt x="32071" y="69513"/>
                            </a:lnTo>
                            <a:lnTo>
                              <a:pt x="36290" y="61322"/>
                            </a:lnTo>
                            <a:lnTo>
                              <a:pt x="67542" y="0"/>
                            </a:lnTo>
                            <a:close/>
                          </a:path>
                        </a:pathLst>
                      </a:custGeom>
                      <a:solidFill>
                        <a:srgbClr val="C8F2F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583" name="Freeform: Shape 582">
                        <a:extLst>
                          <a:ext uri="{FF2B5EF4-FFF2-40B4-BE49-F238E27FC236}">
                            <a16:creationId xmlns:a16="http://schemas.microsoft.com/office/drawing/2014/main" id="{85116D8E-DB96-9AAD-64E8-EBFFA67054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31439" y="3350323"/>
                        <a:ext cx="192509" cy="11610"/>
                      </a:xfrm>
                      <a:custGeom>
                        <a:avLst/>
                        <a:gdLst>
                          <a:gd name="connsiteX0" fmla="*/ 192510 w 192509"/>
                          <a:gd name="connsiteY0" fmla="*/ 3419 h 11610"/>
                          <a:gd name="connsiteX1" fmla="*/ 188328 w 192509"/>
                          <a:gd name="connsiteY1" fmla="*/ 11611 h 11610"/>
                          <a:gd name="connsiteX2" fmla="*/ 129073 w 192509"/>
                          <a:gd name="connsiteY2" fmla="*/ 10515 h 11610"/>
                          <a:gd name="connsiteX3" fmla="*/ 119891 w 192509"/>
                          <a:gd name="connsiteY3" fmla="*/ 10354 h 11610"/>
                          <a:gd name="connsiteX4" fmla="*/ 68409 w 192509"/>
                          <a:gd name="connsiteY4" fmla="*/ 9439 h 11610"/>
                          <a:gd name="connsiteX5" fmla="*/ 59217 w 192509"/>
                          <a:gd name="connsiteY5" fmla="*/ 9192 h 11610"/>
                          <a:gd name="connsiteX6" fmla="*/ 0 w 192509"/>
                          <a:gd name="connsiteY6" fmla="*/ 8201 h 11610"/>
                          <a:gd name="connsiteX7" fmla="*/ 4134 w 192509"/>
                          <a:gd name="connsiteY7" fmla="*/ 0 h 11610"/>
                          <a:gd name="connsiteX8" fmla="*/ 63437 w 192509"/>
                          <a:gd name="connsiteY8" fmla="*/ 1000 h 11610"/>
                          <a:gd name="connsiteX9" fmla="*/ 72628 w 192509"/>
                          <a:gd name="connsiteY9" fmla="*/ 1162 h 11610"/>
                          <a:gd name="connsiteX10" fmla="*/ 124111 w 192509"/>
                          <a:gd name="connsiteY10" fmla="*/ 2162 h 11610"/>
                          <a:gd name="connsiteX11" fmla="*/ 133293 w 192509"/>
                          <a:gd name="connsiteY11" fmla="*/ 2324 h 116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92509" h="11610">
                            <a:moveTo>
                              <a:pt x="192510" y="3419"/>
                            </a:moveTo>
                            <a:lnTo>
                              <a:pt x="188328" y="11611"/>
                            </a:lnTo>
                            <a:lnTo>
                              <a:pt x="129073" y="10515"/>
                            </a:lnTo>
                            <a:lnTo>
                              <a:pt x="119891" y="10354"/>
                            </a:lnTo>
                            <a:lnTo>
                              <a:pt x="68409" y="9439"/>
                            </a:lnTo>
                            <a:lnTo>
                              <a:pt x="59217" y="9192"/>
                            </a:lnTo>
                            <a:lnTo>
                              <a:pt x="0" y="8201"/>
                            </a:lnTo>
                            <a:lnTo>
                              <a:pt x="4134" y="0"/>
                            </a:lnTo>
                            <a:lnTo>
                              <a:pt x="63437" y="1000"/>
                            </a:lnTo>
                            <a:lnTo>
                              <a:pt x="72628" y="1162"/>
                            </a:lnTo>
                            <a:lnTo>
                              <a:pt x="124111" y="2162"/>
                            </a:lnTo>
                            <a:lnTo>
                              <a:pt x="133293" y="2324"/>
                            </a:lnTo>
                            <a:close/>
                          </a:path>
                        </a:pathLst>
                      </a:custGeom>
                      <a:solidFill>
                        <a:srgbClr val="C8F2F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  <p:sp>
                    <p:nvSpPr>
                      <p:cNvPr id="584" name="Freeform: Shape 583">
                        <a:extLst>
                          <a:ext uri="{FF2B5EF4-FFF2-40B4-BE49-F238E27FC236}">
                            <a16:creationId xmlns:a16="http://schemas.microsoft.com/office/drawing/2014/main" id="{96D3B09A-2F33-0F60-0EE8-3A0BEC961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19736" y="3290001"/>
                        <a:ext cx="77133" cy="132873"/>
                      </a:xfrm>
                      <a:custGeom>
                        <a:avLst/>
                        <a:gdLst>
                          <a:gd name="connsiteX0" fmla="*/ 77133 w 77133"/>
                          <a:gd name="connsiteY0" fmla="*/ 0 h 132873"/>
                          <a:gd name="connsiteX1" fmla="*/ 44996 w 77133"/>
                          <a:gd name="connsiteY1" fmla="*/ 62646 h 132873"/>
                          <a:gd name="connsiteX2" fmla="*/ 40777 w 77133"/>
                          <a:gd name="connsiteY2" fmla="*/ 70837 h 132873"/>
                          <a:gd name="connsiteX3" fmla="*/ 9268 w 77133"/>
                          <a:gd name="connsiteY3" fmla="*/ 132874 h 132873"/>
                          <a:gd name="connsiteX4" fmla="*/ 0 w 77133"/>
                          <a:gd name="connsiteY4" fmla="*/ 132874 h 132873"/>
                          <a:gd name="connsiteX5" fmla="*/ 31594 w 77133"/>
                          <a:gd name="connsiteY5" fmla="*/ 70675 h 132873"/>
                          <a:gd name="connsiteX6" fmla="*/ 35814 w 77133"/>
                          <a:gd name="connsiteY6" fmla="*/ 62484 h 132873"/>
                          <a:gd name="connsiteX7" fmla="*/ 67866 w 77133"/>
                          <a:gd name="connsiteY7" fmla="*/ 0 h 1328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77133" h="132873">
                            <a:moveTo>
                              <a:pt x="77133" y="0"/>
                            </a:moveTo>
                            <a:lnTo>
                              <a:pt x="44996" y="62646"/>
                            </a:lnTo>
                            <a:lnTo>
                              <a:pt x="40777" y="70837"/>
                            </a:lnTo>
                            <a:lnTo>
                              <a:pt x="9268" y="132874"/>
                            </a:lnTo>
                            <a:lnTo>
                              <a:pt x="0" y="132874"/>
                            </a:lnTo>
                            <a:lnTo>
                              <a:pt x="31594" y="70675"/>
                            </a:lnTo>
                            <a:lnTo>
                              <a:pt x="35814" y="62484"/>
                            </a:lnTo>
                            <a:lnTo>
                              <a:pt x="67866" y="0"/>
                            </a:lnTo>
                            <a:close/>
                          </a:path>
                        </a:pathLst>
                      </a:custGeom>
                      <a:solidFill>
                        <a:srgbClr val="C8F2F2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D"/>
                      </a:p>
                    </p:txBody>
                  </p:sp>
                </p:grpSp>
                <p:sp>
                  <p:nvSpPr>
                    <p:cNvPr id="576" name="Freeform: Shape 575">
                      <a:extLst>
                        <a:ext uri="{FF2B5EF4-FFF2-40B4-BE49-F238E27FC236}">
                          <a16:creationId xmlns:a16="http://schemas.microsoft.com/office/drawing/2014/main" id="{0663E592-E2F7-1D49-00F1-663887F40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6424" y="3428342"/>
                      <a:ext cx="208892" cy="8610"/>
                    </a:xfrm>
                    <a:custGeom>
                      <a:avLst/>
                      <a:gdLst>
                        <a:gd name="connsiteX0" fmla="*/ 0 w 208892"/>
                        <a:gd name="connsiteY0" fmla="*/ 0 h 8610"/>
                        <a:gd name="connsiteX1" fmla="*/ 208893 w 208892"/>
                        <a:gd name="connsiteY1" fmla="*/ 0 h 8610"/>
                        <a:gd name="connsiteX2" fmla="*/ 208893 w 208892"/>
                        <a:gd name="connsiteY2" fmla="*/ 8611 h 8610"/>
                        <a:gd name="connsiteX3" fmla="*/ 0 w 208892"/>
                        <a:gd name="connsiteY3" fmla="*/ 8611 h 86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8892" h="8610">
                          <a:moveTo>
                            <a:pt x="0" y="0"/>
                          </a:moveTo>
                          <a:lnTo>
                            <a:pt x="208893" y="0"/>
                          </a:lnTo>
                          <a:lnTo>
                            <a:pt x="208893" y="8611"/>
                          </a:lnTo>
                          <a:lnTo>
                            <a:pt x="0" y="8611"/>
                          </a:lnTo>
                          <a:close/>
                        </a:path>
                      </a:pathLst>
                    </a:custGeom>
                    <a:solidFill>
                      <a:srgbClr val="7CA5A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577" name="Freeform: Shape 576">
                      <a:extLst>
                        <a:ext uri="{FF2B5EF4-FFF2-40B4-BE49-F238E27FC236}">
                          <a16:creationId xmlns:a16="http://schemas.microsoft.com/office/drawing/2014/main" id="{CD63F76D-2999-4436-0149-BB2C34F67A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5288" y="3283505"/>
                      <a:ext cx="73847" cy="153447"/>
                    </a:xfrm>
                    <a:custGeom>
                      <a:avLst/>
                      <a:gdLst>
                        <a:gd name="connsiteX0" fmla="*/ 73847 w 73847"/>
                        <a:gd name="connsiteY0" fmla="*/ 0 h 153447"/>
                        <a:gd name="connsiteX1" fmla="*/ 73847 w 73847"/>
                        <a:gd name="connsiteY1" fmla="*/ 9639 h 153447"/>
                        <a:gd name="connsiteX2" fmla="*/ 47 w 73847"/>
                        <a:gd name="connsiteY2" fmla="*/ 153448 h 153447"/>
                        <a:gd name="connsiteX3" fmla="*/ 0 w 73847"/>
                        <a:gd name="connsiteY3" fmla="*/ 144837 h 1534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847" h="153447">
                          <a:moveTo>
                            <a:pt x="73847" y="0"/>
                          </a:moveTo>
                          <a:lnTo>
                            <a:pt x="73847" y="9639"/>
                          </a:lnTo>
                          <a:lnTo>
                            <a:pt x="47" y="153448"/>
                          </a:lnTo>
                          <a:lnTo>
                            <a:pt x="0" y="144837"/>
                          </a:lnTo>
                          <a:close/>
                        </a:path>
                      </a:pathLst>
                    </a:custGeom>
                    <a:solidFill>
                      <a:srgbClr val="5D898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578" name="Freeform: Shape 577">
                      <a:extLst>
                        <a:ext uri="{FF2B5EF4-FFF2-40B4-BE49-F238E27FC236}">
                          <a16:creationId xmlns:a16="http://schemas.microsoft.com/office/drawing/2014/main" id="{F23CE70A-4B40-C623-EE63-4BE7D33A5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9121" y="3290001"/>
                      <a:ext cx="155514" cy="131845"/>
                    </a:xfrm>
                    <a:custGeom>
                      <a:avLst/>
                      <a:gdLst>
                        <a:gd name="connsiteX0" fmla="*/ 155515 w 155514"/>
                        <a:gd name="connsiteY0" fmla="*/ 0 h 131845"/>
                        <a:gd name="connsiteX1" fmla="*/ 23746 w 155514"/>
                        <a:gd name="connsiteY1" fmla="*/ 131845 h 131845"/>
                        <a:gd name="connsiteX2" fmla="*/ 0 w 155514"/>
                        <a:gd name="connsiteY2" fmla="*/ 131845 h 131845"/>
                        <a:gd name="connsiteX3" fmla="*/ 67199 w 155514"/>
                        <a:gd name="connsiteY3" fmla="*/ 0 h 1318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5514" h="131845">
                          <a:moveTo>
                            <a:pt x="155515" y="0"/>
                          </a:moveTo>
                          <a:lnTo>
                            <a:pt x="23746" y="131845"/>
                          </a:lnTo>
                          <a:lnTo>
                            <a:pt x="0" y="131845"/>
                          </a:lnTo>
                          <a:lnTo>
                            <a:pt x="67199" y="0"/>
                          </a:lnTo>
                          <a:close/>
                        </a:path>
                      </a:pathLst>
                    </a:custGeom>
                    <a:solidFill>
                      <a:srgbClr val="C8F2F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579" name="Freeform: Shape 578">
                      <a:extLst>
                        <a:ext uri="{FF2B5EF4-FFF2-40B4-BE49-F238E27FC236}">
                          <a16:creationId xmlns:a16="http://schemas.microsoft.com/office/drawing/2014/main" id="{7B229472-1241-C14C-00B6-8644F3CDB8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7760" y="3290001"/>
                      <a:ext cx="168678" cy="131845"/>
                    </a:xfrm>
                    <a:custGeom>
                      <a:avLst/>
                      <a:gdLst>
                        <a:gd name="connsiteX0" fmla="*/ 168678 w 168678"/>
                        <a:gd name="connsiteY0" fmla="*/ 0 h 131845"/>
                        <a:gd name="connsiteX1" fmla="*/ 156848 w 168678"/>
                        <a:gd name="connsiteY1" fmla="*/ 23251 h 131845"/>
                        <a:gd name="connsiteX2" fmla="*/ 48168 w 168678"/>
                        <a:gd name="connsiteY2" fmla="*/ 131845 h 131845"/>
                        <a:gd name="connsiteX3" fmla="*/ 0 w 168678"/>
                        <a:gd name="connsiteY3" fmla="*/ 131845 h 131845"/>
                        <a:gd name="connsiteX4" fmla="*/ 131769 w 168678"/>
                        <a:gd name="connsiteY4" fmla="*/ 0 h 1318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8678" h="131845">
                          <a:moveTo>
                            <a:pt x="168678" y="0"/>
                          </a:moveTo>
                          <a:lnTo>
                            <a:pt x="156848" y="23251"/>
                          </a:lnTo>
                          <a:lnTo>
                            <a:pt x="48168" y="131845"/>
                          </a:lnTo>
                          <a:lnTo>
                            <a:pt x="0" y="131845"/>
                          </a:lnTo>
                          <a:lnTo>
                            <a:pt x="131769" y="0"/>
                          </a:lnTo>
                          <a:close/>
                        </a:path>
                      </a:pathLst>
                    </a:custGeom>
                    <a:solidFill>
                      <a:srgbClr val="C8F2F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</p:grpSp>
            </p:grpSp>
            <p:grpSp>
              <p:nvGrpSpPr>
                <p:cNvPr id="559" name="Graphic 3">
                  <a:extLst>
                    <a:ext uri="{FF2B5EF4-FFF2-40B4-BE49-F238E27FC236}">
                      <a16:creationId xmlns:a16="http://schemas.microsoft.com/office/drawing/2014/main" id="{35E86C52-FC50-11A7-249A-6B2DC032DC8A}"/>
                    </a:ext>
                  </a:extLst>
                </p:cNvPr>
                <p:cNvGrpSpPr/>
                <p:nvPr/>
              </p:nvGrpSpPr>
              <p:grpSpPr>
                <a:xfrm>
                  <a:off x="6025048" y="3436955"/>
                  <a:ext cx="141204" cy="30851"/>
                  <a:chOff x="6025048" y="3436955"/>
                  <a:chExt cx="141204" cy="30851"/>
                </a:xfrm>
              </p:grpSpPr>
              <p:grpSp>
                <p:nvGrpSpPr>
                  <p:cNvPr id="567" name="Graphic 3">
                    <a:extLst>
                      <a:ext uri="{FF2B5EF4-FFF2-40B4-BE49-F238E27FC236}">
                        <a16:creationId xmlns:a16="http://schemas.microsoft.com/office/drawing/2014/main" id="{1791013A-2F98-65D8-A37E-5074D2BAA26F}"/>
                      </a:ext>
                    </a:extLst>
                  </p:cNvPr>
                  <p:cNvGrpSpPr/>
                  <p:nvPr/>
                </p:nvGrpSpPr>
                <p:grpSpPr>
                  <a:xfrm>
                    <a:off x="6136675" y="3436955"/>
                    <a:ext cx="29577" cy="30851"/>
                    <a:chOff x="6136675" y="3436955"/>
                    <a:chExt cx="29577" cy="30851"/>
                  </a:xfrm>
                </p:grpSpPr>
                <p:sp>
                  <p:nvSpPr>
                    <p:cNvPr id="571" name="Freeform: Shape 570">
                      <a:extLst>
                        <a:ext uri="{FF2B5EF4-FFF2-40B4-BE49-F238E27FC236}">
                          <a16:creationId xmlns:a16="http://schemas.microsoft.com/office/drawing/2014/main" id="{C04D8E55-AE83-204A-A397-E453EEB0F8FC}"/>
                        </a:ext>
                      </a:extLst>
                    </p:cNvPr>
                    <p:cNvSpPr/>
                    <p:nvPr/>
                  </p:nvSpPr>
                  <p:spPr>
                    <a:xfrm rot="-10800000">
                      <a:off x="6145973" y="3436955"/>
                      <a:ext cx="20278" cy="30851"/>
                    </a:xfrm>
                    <a:custGeom>
                      <a:avLst/>
                      <a:gdLst>
                        <a:gd name="connsiteX0" fmla="*/ 0 w 20278"/>
                        <a:gd name="connsiteY0" fmla="*/ 0 h 30851"/>
                        <a:gd name="connsiteX1" fmla="*/ 20279 w 20278"/>
                        <a:gd name="connsiteY1" fmla="*/ 0 h 30851"/>
                        <a:gd name="connsiteX2" fmla="*/ 20279 w 20278"/>
                        <a:gd name="connsiteY2" fmla="*/ 30852 h 30851"/>
                        <a:gd name="connsiteX3" fmla="*/ 0 w 20278"/>
                        <a:gd name="connsiteY3" fmla="*/ 30852 h 30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278" h="30851">
                          <a:moveTo>
                            <a:pt x="0" y="0"/>
                          </a:moveTo>
                          <a:lnTo>
                            <a:pt x="20279" y="0"/>
                          </a:lnTo>
                          <a:lnTo>
                            <a:pt x="20279" y="30852"/>
                          </a:lnTo>
                          <a:lnTo>
                            <a:pt x="0" y="30852"/>
                          </a:lnTo>
                          <a:close/>
                        </a:path>
                      </a:pathLst>
                    </a:custGeom>
                    <a:solidFill>
                      <a:srgbClr val="5D898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572" name="Freeform: Shape 571">
                      <a:extLst>
                        <a:ext uri="{FF2B5EF4-FFF2-40B4-BE49-F238E27FC236}">
                          <a16:creationId xmlns:a16="http://schemas.microsoft.com/office/drawing/2014/main" id="{717EBCDF-1EE6-E68B-ABC0-E54A3CF6CD4D}"/>
                        </a:ext>
                      </a:extLst>
                    </p:cNvPr>
                    <p:cNvSpPr/>
                    <p:nvPr/>
                  </p:nvSpPr>
                  <p:spPr>
                    <a:xfrm rot="-10800000">
                      <a:off x="6136675" y="3436955"/>
                      <a:ext cx="20278" cy="30851"/>
                    </a:xfrm>
                    <a:custGeom>
                      <a:avLst/>
                      <a:gdLst>
                        <a:gd name="connsiteX0" fmla="*/ 0 w 20278"/>
                        <a:gd name="connsiteY0" fmla="*/ 0 h 30851"/>
                        <a:gd name="connsiteX1" fmla="*/ 20279 w 20278"/>
                        <a:gd name="connsiteY1" fmla="*/ 0 h 30851"/>
                        <a:gd name="connsiteX2" fmla="*/ 20279 w 20278"/>
                        <a:gd name="connsiteY2" fmla="*/ 30852 h 30851"/>
                        <a:gd name="connsiteX3" fmla="*/ 0 w 20278"/>
                        <a:gd name="connsiteY3" fmla="*/ 30852 h 30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278" h="30851">
                          <a:moveTo>
                            <a:pt x="0" y="0"/>
                          </a:moveTo>
                          <a:lnTo>
                            <a:pt x="20279" y="0"/>
                          </a:lnTo>
                          <a:lnTo>
                            <a:pt x="20279" y="30852"/>
                          </a:lnTo>
                          <a:lnTo>
                            <a:pt x="0" y="30852"/>
                          </a:lnTo>
                          <a:close/>
                        </a:path>
                      </a:pathLst>
                    </a:custGeom>
                    <a:solidFill>
                      <a:srgbClr val="C8F2F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</p:grpSp>
              <p:grpSp>
                <p:nvGrpSpPr>
                  <p:cNvPr id="568" name="Graphic 3">
                    <a:extLst>
                      <a:ext uri="{FF2B5EF4-FFF2-40B4-BE49-F238E27FC236}">
                        <a16:creationId xmlns:a16="http://schemas.microsoft.com/office/drawing/2014/main" id="{85CD88B2-BD22-954E-4F3E-696523E6072E}"/>
                      </a:ext>
                    </a:extLst>
                  </p:cNvPr>
                  <p:cNvGrpSpPr/>
                  <p:nvPr/>
                </p:nvGrpSpPr>
                <p:grpSpPr>
                  <a:xfrm>
                    <a:off x="6025048" y="3436955"/>
                    <a:ext cx="29577" cy="30851"/>
                    <a:chOff x="6025048" y="3436955"/>
                    <a:chExt cx="29577" cy="30851"/>
                  </a:xfrm>
                </p:grpSpPr>
                <p:sp>
                  <p:nvSpPr>
                    <p:cNvPr id="569" name="Freeform: Shape 568">
                      <a:extLst>
                        <a:ext uri="{FF2B5EF4-FFF2-40B4-BE49-F238E27FC236}">
                          <a16:creationId xmlns:a16="http://schemas.microsoft.com/office/drawing/2014/main" id="{B10FA579-D648-FD2A-D646-60825096D18E}"/>
                        </a:ext>
                      </a:extLst>
                    </p:cNvPr>
                    <p:cNvSpPr/>
                    <p:nvPr/>
                  </p:nvSpPr>
                  <p:spPr>
                    <a:xfrm rot="-10800000">
                      <a:off x="6034346" y="3436955"/>
                      <a:ext cx="20278" cy="30851"/>
                    </a:xfrm>
                    <a:custGeom>
                      <a:avLst/>
                      <a:gdLst>
                        <a:gd name="connsiteX0" fmla="*/ 0 w 20278"/>
                        <a:gd name="connsiteY0" fmla="*/ 0 h 30851"/>
                        <a:gd name="connsiteX1" fmla="*/ 20279 w 20278"/>
                        <a:gd name="connsiteY1" fmla="*/ 0 h 30851"/>
                        <a:gd name="connsiteX2" fmla="*/ 20279 w 20278"/>
                        <a:gd name="connsiteY2" fmla="*/ 30852 h 30851"/>
                        <a:gd name="connsiteX3" fmla="*/ 0 w 20278"/>
                        <a:gd name="connsiteY3" fmla="*/ 30852 h 30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278" h="30851">
                          <a:moveTo>
                            <a:pt x="0" y="0"/>
                          </a:moveTo>
                          <a:lnTo>
                            <a:pt x="20279" y="0"/>
                          </a:lnTo>
                          <a:lnTo>
                            <a:pt x="20279" y="30852"/>
                          </a:lnTo>
                          <a:lnTo>
                            <a:pt x="0" y="30852"/>
                          </a:lnTo>
                          <a:close/>
                        </a:path>
                      </a:pathLst>
                    </a:custGeom>
                    <a:solidFill>
                      <a:srgbClr val="5D898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570" name="Freeform: Shape 569">
                      <a:extLst>
                        <a:ext uri="{FF2B5EF4-FFF2-40B4-BE49-F238E27FC236}">
                          <a16:creationId xmlns:a16="http://schemas.microsoft.com/office/drawing/2014/main" id="{4EDF8973-ECBC-9F2D-5E72-C1CAA34A180F}"/>
                        </a:ext>
                      </a:extLst>
                    </p:cNvPr>
                    <p:cNvSpPr/>
                    <p:nvPr/>
                  </p:nvSpPr>
                  <p:spPr>
                    <a:xfrm rot="-10800000">
                      <a:off x="6025048" y="3436955"/>
                      <a:ext cx="20278" cy="30851"/>
                    </a:xfrm>
                    <a:custGeom>
                      <a:avLst/>
                      <a:gdLst>
                        <a:gd name="connsiteX0" fmla="*/ 0 w 20278"/>
                        <a:gd name="connsiteY0" fmla="*/ 0 h 30851"/>
                        <a:gd name="connsiteX1" fmla="*/ 20279 w 20278"/>
                        <a:gd name="connsiteY1" fmla="*/ 0 h 30851"/>
                        <a:gd name="connsiteX2" fmla="*/ 20279 w 20278"/>
                        <a:gd name="connsiteY2" fmla="*/ 30852 h 30851"/>
                        <a:gd name="connsiteX3" fmla="*/ 0 w 20278"/>
                        <a:gd name="connsiteY3" fmla="*/ 30852 h 30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278" h="30851">
                          <a:moveTo>
                            <a:pt x="0" y="0"/>
                          </a:moveTo>
                          <a:lnTo>
                            <a:pt x="20279" y="0"/>
                          </a:lnTo>
                          <a:lnTo>
                            <a:pt x="20279" y="30852"/>
                          </a:lnTo>
                          <a:lnTo>
                            <a:pt x="0" y="30852"/>
                          </a:lnTo>
                          <a:close/>
                        </a:path>
                      </a:pathLst>
                    </a:custGeom>
                    <a:solidFill>
                      <a:srgbClr val="C8F2F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</p:grpSp>
            </p:grpSp>
            <p:grpSp>
              <p:nvGrpSpPr>
                <p:cNvPr id="560" name="Graphic 3">
                  <a:extLst>
                    <a:ext uri="{FF2B5EF4-FFF2-40B4-BE49-F238E27FC236}">
                      <a16:creationId xmlns:a16="http://schemas.microsoft.com/office/drawing/2014/main" id="{D01662BC-5F32-5035-E9E2-1E9D51623BF5}"/>
                    </a:ext>
                  </a:extLst>
                </p:cNvPr>
                <p:cNvGrpSpPr/>
                <p:nvPr/>
              </p:nvGrpSpPr>
              <p:grpSpPr>
                <a:xfrm>
                  <a:off x="5704551" y="3436955"/>
                  <a:ext cx="141204" cy="30851"/>
                  <a:chOff x="5704551" y="3436955"/>
                  <a:chExt cx="141204" cy="30851"/>
                </a:xfrm>
              </p:grpSpPr>
              <p:grpSp>
                <p:nvGrpSpPr>
                  <p:cNvPr id="561" name="Graphic 3">
                    <a:extLst>
                      <a:ext uri="{FF2B5EF4-FFF2-40B4-BE49-F238E27FC236}">
                        <a16:creationId xmlns:a16="http://schemas.microsoft.com/office/drawing/2014/main" id="{CEB698B2-1C7D-124E-1662-EFA5437358C9}"/>
                      </a:ext>
                    </a:extLst>
                  </p:cNvPr>
                  <p:cNvGrpSpPr/>
                  <p:nvPr/>
                </p:nvGrpSpPr>
                <p:grpSpPr>
                  <a:xfrm>
                    <a:off x="5816178" y="3436955"/>
                    <a:ext cx="29577" cy="30851"/>
                    <a:chOff x="5816178" y="3436955"/>
                    <a:chExt cx="29577" cy="30851"/>
                  </a:xfrm>
                </p:grpSpPr>
                <p:sp>
                  <p:nvSpPr>
                    <p:cNvPr id="565" name="Freeform: Shape 564">
                      <a:extLst>
                        <a:ext uri="{FF2B5EF4-FFF2-40B4-BE49-F238E27FC236}">
                          <a16:creationId xmlns:a16="http://schemas.microsoft.com/office/drawing/2014/main" id="{9831BB3E-2E30-1026-A01A-C60DD803A92F}"/>
                        </a:ext>
                      </a:extLst>
                    </p:cNvPr>
                    <p:cNvSpPr/>
                    <p:nvPr/>
                  </p:nvSpPr>
                  <p:spPr>
                    <a:xfrm rot="-10800000">
                      <a:off x="5825476" y="3436955"/>
                      <a:ext cx="20278" cy="30851"/>
                    </a:xfrm>
                    <a:custGeom>
                      <a:avLst/>
                      <a:gdLst>
                        <a:gd name="connsiteX0" fmla="*/ 0 w 20278"/>
                        <a:gd name="connsiteY0" fmla="*/ 0 h 30851"/>
                        <a:gd name="connsiteX1" fmla="*/ 20279 w 20278"/>
                        <a:gd name="connsiteY1" fmla="*/ 0 h 30851"/>
                        <a:gd name="connsiteX2" fmla="*/ 20279 w 20278"/>
                        <a:gd name="connsiteY2" fmla="*/ 30852 h 30851"/>
                        <a:gd name="connsiteX3" fmla="*/ 0 w 20278"/>
                        <a:gd name="connsiteY3" fmla="*/ 30852 h 30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278" h="30851">
                          <a:moveTo>
                            <a:pt x="0" y="0"/>
                          </a:moveTo>
                          <a:lnTo>
                            <a:pt x="20279" y="0"/>
                          </a:lnTo>
                          <a:lnTo>
                            <a:pt x="20279" y="30852"/>
                          </a:lnTo>
                          <a:lnTo>
                            <a:pt x="0" y="30852"/>
                          </a:lnTo>
                          <a:close/>
                        </a:path>
                      </a:pathLst>
                    </a:custGeom>
                    <a:solidFill>
                      <a:srgbClr val="5D898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566" name="Freeform: Shape 565">
                      <a:extLst>
                        <a:ext uri="{FF2B5EF4-FFF2-40B4-BE49-F238E27FC236}">
                          <a16:creationId xmlns:a16="http://schemas.microsoft.com/office/drawing/2014/main" id="{040AD2BE-6111-A9A1-E7B2-2ECA77633421}"/>
                        </a:ext>
                      </a:extLst>
                    </p:cNvPr>
                    <p:cNvSpPr/>
                    <p:nvPr/>
                  </p:nvSpPr>
                  <p:spPr>
                    <a:xfrm rot="-10800000">
                      <a:off x="5816178" y="3436955"/>
                      <a:ext cx="20278" cy="30851"/>
                    </a:xfrm>
                    <a:custGeom>
                      <a:avLst/>
                      <a:gdLst>
                        <a:gd name="connsiteX0" fmla="*/ 0 w 20278"/>
                        <a:gd name="connsiteY0" fmla="*/ 0 h 30851"/>
                        <a:gd name="connsiteX1" fmla="*/ 20279 w 20278"/>
                        <a:gd name="connsiteY1" fmla="*/ 0 h 30851"/>
                        <a:gd name="connsiteX2" fmla="*/ 20279 w 20278"/>
                        <a:gd name="connsiteY2" fmla="*/ 30852 h 30851"/>
                        <a:gd name="connsiteX3" fmla="*/ 0 w 20278"/>
                        <a:gd name="connsiteY3" fmla="*/ 30852 h 30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278" h="30851">
                          <a:moveTo>
                            <a:pt x="0" y="0"/>
                          </a:moveTo>
                          <a:lnTo>
                            <a:pt x="20279" y="0"/>
                          </a:lnTo>
                          <a:lnTo>
                            <a:pt x="20279" y="30852"/>
                          </a:lnTo>
                          <a:lnTo>
                            <a:pt x="0" y="30852"/>
                          </a:lnTo>
                          <a:close/>
                        </a:path>
                      </a:pathLst>
                    </a:custGeom>
                    <a:solidFill>
                      <a:srgbClr val="C8F2F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</p:grpSp>
              <p:grpSp>
                <p:nvGrpSpPr>
                  <p:cNvPr id="562" name="Graphic 3">
                    <a:extLst>
                      <a:ext uri="{FF2B5EF4-FFF2-40B4-BE49-F238E27FC236}">
                        <a16:creationId xmlns:a16="http://schemas.microsoft.com/office/drawing/2014/main" id="{387C1E66-B894-D681-44A5-DA0DB7339EA0}"/>
                      </a:ext>
                    </a:extLst>
                  </p:cNvPr>
                  <p:cNvGrpSpPr/>
                  <p:nvPr/>
                </p:nvGrpSpPr>
                <p:grpSpPr>
                  <a:xfrm>
                    <a:off x="5704551" y="3436955"/>
                    <a:ext cx="29577" cy="30851"/>
                    <a:chOff x="5704551" y="3436955"/>
                    <a:chExt cx="29577" cy="30851"/>
                  </a:xfrm>
                </p:grpSpPr>
                <p:sp>
                  <p:nvSpPr>
                    <p:cNvPr id="563" name="Freeform: Shape 562">
                      <a:extLst>
                        <a:ext uri="{FF2B5EF4-FFF2-40B4-BE49-F238E27FC236}">
                          <a16:creationId xmlns:a16="http://schemas.microsoft.com/office/drawing/2014/main" id="{10448603-1A17-F843-1E8F-5EF3CE7A1C39}"/>
                        </a:ext>
                      </a:extLst>
                    </p:cNvPr>
                    <p:cNvSpPr/>
                    <p:nvPr/>
                  </p:nvSpPr>
                  <p:spPr>
                    <a:xfrm rot="-10800000">
                      <a:off x="5713849" y="3436955"/>
                      <a:ext cx="20278" cy="30851"/>
                    </a:xfrm>
                    <a:custGeom>
                      <a:avLst/>
                      <a:gdLst>
                        <a:gd name="connsiteX0" fmla="*/ 0 w 20278"/>
                        <a:gd name="connsiteY0" fmla="*/ 0 h 30851"/>
                        <a:gd name="connsiteX1" fmla="*/ 20279 w 20278"/>
                        <a:gd name="connsiteY1" fmla="*/ 0 h 30851"/>
                        <a:gd name="connsiteX2" fmla="*/ 20279 w 20278"/>
                        <a:gd name="connsiteY2" fmla="*/ 30852 h 30851"/>
                        <a:gd name="connsiteX3" fmla="*/ 0 w 20278"/>
                        <a:gd name="connsiteY3" fmla="*/ 30852 h 30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278" h="30851">
                          <a:moveTo>
                            <a:pt x="0" y="0"/>
                          </a:moveTo>
                          <a:lnTo>
                            <a:pt x="20279" y="0"/>
                          </a:lnTo>
                          <a:lnTo>
                            <a:pt x="20279" y="30852"/>
                          </a:lnTo>
                          <a:lnTo>
                            <a:pt x="0" y="30852"/>
                          </a:lnTo>
                          <a:close/>
                        </a:path>
                      </a:pathLst>
                    </a:custGeom>
                    <a:solidFill>
                      <a:srgbClr val="5D898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564" name="Freeform: Shape 563">
                      <a:extLst>
                        <a:ext uri="{FF2B5EF4-FFF2-40B4-BE49-F238E27FC236}">
                          <a16:creationId xmlns:a16="http://schemas.microsoft.com/office/drawing/2014/main" id="{943CE1B1-F335-F3B3-02AB-729C591FE2B0}"/>
                        </a:ext>
                      </a:extLst>
                    </p:cNvPr>
                    <p:cNvSpPr/>
                    <p:nvPr/>
                  </p:nvSpPr>
                  <p:spPr>
                    <a:xfrm rot="-10800000">
                      <a:off x="5704551" y="3436955"/>
                      <a:ext cx="20278" cy="30851"/>
                    </a:xfrm>
                    <a:custGeom>
                      <a:avLst/>
                      <a:gdLst>
                        <a:gd name="connsiteX0" fmla="*/ 0 w 20278"/>
                        <a:gd name="connsiteY0" fmla="*/ 0 h 30851"/>
                        <a:gd name="connsiteX1" fmla="*/ 20279 w 20278"/>
                        <a:gd name="connsiteY1" fmla="*/ 0 h 30851"/>
                        <a:gd name="connsiteX2" fmla="*/ 20279 w 20278"/>
                        <a:gd name="connsiteY2" fmla="*/ 30852 h 30851"/>
                        <a:gd name="connsiteX3" fmla="*/ 0 w 20278"/>
                        <a:gd name="connsiteY3" fmla="*/ 30852 h 30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278" h="30851">
                          <a:moveTo>
                            <a:pt x="0" y="0"/>
                          </a:moveTo>
                          <a:lnTo>
                            <a:pt x="20279" y="0"/>
                          </a:lnTo>
                          <a:lnTo>
                            <a:pt x="20279" y="30852"/>
                          </a:lnTo>
                          <a:lnTo>
                            <a:pt x="0" y="30852"/>
                          </a:lnTo>
                          <a:close/>
                        </a:path>
                      </a:pathLst>
                    </a:custGeom>
                    <a:solidFill>
                      <a:srgbClr val="C8F2F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</p:grpSp>
            </p:grpSp>
          </p:grpSp>
          <p:grpSp>
            <p:nvGrpSpPr>
              <p:cNvPr id="542" name="Graphic 3">
                <a:extLst>
                  <a:ext uri="{FF2B5EF4-FFF2-40B4-BE49-F238E27FC236}">
                    <a16:creationId xmlns:a16="http://schemas.microsoft.com/office/drawing/2014/main" id="{F5DF2D0A-F4C7-B0BF-EF3D-4E8EE17285D0}"/>
                  </a:ext>
                </a:extLst>
              </p:cNvPr>
              <p:cNvGrpSpPr/>
              <p:nvPr/>
            </p:nvGrpSpPr>
            <p:grpSpPr>
              <a:xfrm>
                <a:off x="5425997" y="1902979"/>
                <a:ext cx="335360" cy="335360"/>
                <a:chOff x="5425997" y="1902979"/>
                <a:chExt cx="335360" cy="335360"/>
              </a:xfrm>
            </p:grpSpPr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9B2D53FD-3EDE-E068-957B-60B73DD0D6E1}"/>
                    </a:ext>
                  </a:extLst>
                </p:cNvPr>
                <p:cNvSpPr/>
                <p:nvPr/>
              </p:nvSpPr>
              <p:spPr>
                <a:xfrm rot="-4848989">
                  <a:off x="5479045" y="1955992"/>
                  <a:ext cx="229404" cy="229404"/>
                </a:xfrm>
                <a:custGeom>
                  <a:avLst/>
                  <a:gdLst>
                    <a:gd name="connsiteX0" fmla="*/ 229404 w 229404"/>
                    <a:gd name="connsiteY0" fmla="*/ 114702 h 229404"/>
                    <a:gd name="connsiteX1" fmla="*/ 114702 w 229404"/>
                    <a:gd name="connsiteY1" fmla="*/ 229404 h 229404"/>
                    <a:gd name="connsiteX2" fmla="*/ 0 w 229404"/>
                    <a:gd name="connsiteY2" fmla="*/ 114702 h 229404"/>
                    <a:gd name="connsiteX3" fmla="*/ 114702 w 229404"/>
                    <a:gd name="connsiteY3" fmla="*/ 0 h 229404"/>
                    <a:gd name="connsiteX4" fmla="*/ 229404 w 229404"/>
                    <a:gd name="connsiteY4" fmla="*/ 114702 h 229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404" h="229404">
                      <a:moveTo>
                        <a:pt x="229404" y="114702"/>
                      </a:moveTo>
                      <a:cubicBezTo>
                        <a:pt x="229404" y="178050"/>
                        <a:pt x="178050" y="229404"/>
                        <a:pt x="114702" y="229404"/>
                      </a:cubicBezTo>
                      <a:cubicBezTo>
                        <a:pt x="51354" y="229404"/>
                        <a:pt x="0" y="178050"/>
                        <a:pt x="0" y="114702"/>
                      </a:cubicBezTo>
                      <a:cubicBezTo>
                        <a:pt x="0" y="51354"/>
                        <a:pt x="51354" y="0"/>
                        <a:pt x="114702" y="0"/>
                      </a:cubicBezTo>
                      <a:cubicBezTo>
                        <a:pt x="178050" y="0"/>
                        <a:pt x="229404" y="51354"/>
                        <a:pt x="229404" y="114702"/>
                      </a:cubicBezTo>
                      <a:close/>
                    </a:path>
                  </a:pathLst>
                </a:custGeom>
                <a:solidFill>
                  <a:srgbClr val="FFDDA1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41D22A2E-594D-73B0-FF6F-4A7B9506CF5C}"/>
                    </a:ext>
                  </a:extLst>
                </p:cNvPr>
                <p:cNvSpPr/>
                <p:nvPr/>
              </p:nvSpPr>
              <p:spPr>
                <a:xfrm rot="-4608187">
                  <a:off x="5454163" y="1931146"/>
                  <a:ext cx="279027" cy="279027"/>
                </a:xfrm>
                <a:custGeom>
                  <a:avLst/>
                  <a:gdLst>
                    <a:gd name="connsiteX0" fmla="*/ 279028 w 279027"/>
                    <a:gd name="connsiteY0" fmla="*/ 139514 h 279027"/>
                    <a:gd name="connsiteX1" fmla="*/ 139514 w 279027"/>
                    <a:gd name="connsiteY1" fmla="*/ 279028 h 279027"/>
                    <a:gd name="connsiteX2" fmla="*/ 0 w 279027"/>
                    <a:gd name="connsiteY2" fmla="*/ 139514 h 279027"/>
                    <a:gd name="connsiteX3" fmla="*/ 139514 w 279027"/>
                    <a:gd name="connsiteY3" fmla="*/ 0 h 279027"/>
                    <a:gd name="connsiteX4" fmla="*/ 279028 w 279027"/>
                    <a:gd name="connsiteY4" fmla="*/ 139514 h 279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027" h="279027">
                      <a:moveTo>
                        <a:pt x="279028" y="139514"/>
                      </a:moveTo>
                      <a:cubicBezTo>
                        <a:pt x="279028" y="216565"/>
                        <a:pt x="216565" y="279028"/>
                        <a:pt x="139514" y="279028"/>
                      </a:cubicBezTo>
                      <a:cubicBezTo>
                        <a:pt x="62463" y="279028"/>
                        <a:pt x="0" y="216565"/>
                        <a:pt x="0" y="139514"/>
                      </a:cubicBezTo>
                      <a:cubicBezTo>
                        <a:pt x="0" y="62463"/>
                        <a:pt x="62462" y="0"/>
                        <a:pt x="139514" y="0"/>
                      </a:cubicBezTo>
                      <a:cubicBezTo>
                        <a:pt x="216565" y="0"/>
                        <a:pt x="279028" y="62463"/>
                        <a:pt x="279028" y="139514"/>
                      </a:cubicBezTo>
                      <a:close/>
                    </a:path>
                  </a:pathLst>
                </a:custGeom>
                <a:solidFill>
                  <a:srgbClr val="FFDDA1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C9A45A04-AEDB-E609-3465-DE8B9EA844F1}"/>
                    </a:ext>
                  </a:extLst>
                </p:cNvPr>
                <p:cNvSpPr/>
                <p:nvPr/>
              </p:nvSpPr>
              <p:spPr>
                <a:xfrm>
                  <a:off x="5502192" y="1979199"/>
                  <a:ext cx="183013" cy="183013"/>
                </a:xfrm>
                <a:custGeom>
                  <a:avLst/>
                  <a:gdLst>
                    <a:gd name="connsiteX0" fmla="*/ 183013 w 183013"/>
                    <a:gd name="connsiteY0" fmla="*/ 91507 h 183013"/>
                    <a:gd name="connsiteX1" fmla="*/ 91507 w 183013"/>
                    <a:gd name="connsiteY1" fmla="*/ 183013 h 183013"/>
                    <a:gd name="connsiteX2" fmla="*/ 0 w 183013"/>
                    <a:gd name="connsiteY2" fmla="*/ 91507 h 183013"/>
                    <a:gd name="connsiteX3" fmla="*/ 91507 w 183013"/>
                    <a:gd name="connsiteY3" fmla="*/ 0 h 183013"/>
                    <a:gd name="connsiteX4" fmla="*/ 183013 w 183013"/>
                    <a:gd name="connsiteY4" fmla="*/ 91507 h 183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013" h="183013">
                      <a:moveTo>
                        <a:pt x="183013" y="91507"/>
                      </a:moveTo>
                      <a:cubicBezTo>
                        <a:pt x="183013" y="142044"/>
                        <a:pt x="142044" y="183013"/>
                        <a:pt x="91507" y="183013"/>
                      </a:cubicBezTo>
                      <a:cubicBezTo>
                        <a:pt x="40969" y="183013"/>
                        <a:pt x="0" y="142044"/>
                        <a:pt x="0" y="91507"/>
                      </a:cubicBezTo>
                      <a:cubicBezTo>
                        <a:pt x="0" y="40969"/>
                        <a:pt x="40969" y="0"/>
                        <a:pt x="91507" y="0"/>
                      </a:cubicBezTo>
                      <a:cubicBezTo>
                        <a:pt x="142044" y="0"/>
                        <a:pt x="183013" y="40969"/>
                        <a:pt x="183013" y="91507"/>
                      </a:cubicBezTo>
                      <a:close/>
                    </a:path>
                  </a:pathLst>
                </a:custGeom>
                <a:solidFill>
                  <a:srgbClr val="FFF5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543" name="Graphic 3">
                <a:extLst>
                  <a:ext uri="{FF2B5EF4-FFF2-40B4-BE49-F238E27FC236}">
                    <a16:creationId xmlns:a16="http://schemas.microsoft.com/office/drawing/2014/main" id="{E931CB0F-1675-0F99-6513-E89D46C7D372}"/>
                  </a:ext>
                </a:extLst>
              </p:cNvPr>
              <p:cNvGrpSpPr/>
              <p:nvPr/>
            </p:nvGrpSpPr>
            <p:grpSpPr>
              <a:xfrm>
                <a:off x="6650507" y="2530868"/>
                <a:ext cx="235076" cy="235077"/>
                <a:chOff x="6650507" y="2530868"/>
                <a:chExt cx="235076" cy="235077"/>
              </a:xfrm>
            </p:grpSpPr>
            <p:sp>
              <p:nvSpPr>
                <p:cNvPr id="544" name="Freeform: Shape 543">
                  <a:extLst>
                    <a:ext uri="{FF2B5EF4-FFF2-40B4-BE49-F238E27FC236}">
                      <a16:creationId xmlns:a16="http://schemas.microsoft.com/office/drawing/2014/main" id="{504C8565-5F22-EDC5-79E5-FBA37E4DDCA8}"/>
                    </a:ext>
                  </a:extLst>
                </p:cNvPr>
                <p:cNvSpPr/>
                <p:nvPr/>
              </p:nvSpPr>
              <p:spPr>
                <a:xfrm>
                  <a:off x="6650507" y="2530868"/>
                  <a:ext cx="235076" cy="235077"/>
                </a:xfrm>
                <a:custGeom>
                  <a:avLst/>
                  <a:gdLst>
                    <a:gd name="connsiteX0" fmla="*/ 235077 w 235076"/>
                    <a:gd name="connsiteY0" fmla="*/ 117539 h 235077"/>
                    <a:gd name="connsiteX1" fmla="*/ 117539 w 235076"/>
                    <a:gd name="connsiteY1" fmla="*/ 235077 h 235077"/>
                    <a:gd name="connsiteX2" fmla="*/ 0 w 235076"/>
                    <a:gd name="connsiteY2" fmla="*/ 117539 h 235077"/>
                    <a:gd name="connsiteX3" fmla="*/ 117539 w 235076"/>
                    <a:gd name="connsiteY3" fmla="*/ 0 h 235077"/>
                    <a:gd name="connsiteX4" fmla="*/ 235077 w 235076"/>
                    <a:gd name="connsiteY4" fmla="*/ 117539 h 235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076" h="235077">
                      <a:moveTo>
                        <a:pt x="235077" y="117539"/>
                      </a:moveTo>
                      <a:cubicBezTo>
                        <a:pt x="235077" y="182453"/>
                        <a:pt x="182453" y="235077"/>
                        <a:pt x="117539" y="235077"/>
                      </a:cubicBezTo>
                      <a:cubicBezTo>
                        <a:pt x="52624" y="235077"/>
                        <a:pt x="0" y="182453"/>
                        <a:pt x="0" y="117539"/>
                      </a:cubicBezTo>
                      <a:cubicBezTo>
                        <a:pt x="0" y="52624"/>
                        <a:pt x="52624" y="0"/>
                        <a:pt x="117539" y="0"/>
                      </a:cubicBezTo>
                      <a:cubicBezTo>
                        <a:pt x="182453" y="0"/>
                        <a:pt x="235077" y="52624"/>
                        <a:pt x="235077" y="117539"/>
                      </a:cubicBezTo>
                      <a:close/>
                    </a:path>
                  </a:pathLst>
                </a:custGeom>
                <a:solidFill>
                  <a:srgbClr val="F6FAF3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545" name="Graphic 3">
                  <a:extLst>
                    <a:ext uri="{FF2B5EF4-FFF2-40B4-BE49-F238E27FC236}">
                      <a16:creationId xmlns:a16="http://schemas.microsoft.com/office/drawing/2014/main" id="{F8C61980-B7C7-82C4-FAF6-C0D1CC79EC55}"/>
                    </a:ext>
                  </a:extLst>
                </p:cNvPr>
                <p:cNvGrpSpPr/>
                <p:nvPr/>
              </p:nvGrpSpPr>
              <p:grpSpPr>
                <a:xfrm>
                  <a:off x="6734505" y="2619755"/>
                  <a:ext cx="125666" cy="125666"/>
                  <a:chOff x="6734505" y="2619755"/>
                  <a:chExt cx="125666" cy="125666"/>
                </a:xfrm>
              </p:grpSpPr>
              <p:sp>
                <p:nvSpPr>
                  <p:cNvPr id="551" name="Freeform: Shape 550">
                    <a:extLst>
                      <a:ext uri="{FF2B5EF4-FFF2-40B4-BE49-F238E27FC236}">
                        <a16:creationId xmlns:a16="http://schemas.microsoft.com/office/drawing/2014/main" id="{69209229-D14A-2BD1-DEA9-8C0C4270BD8B}"/>
                      </a:ext>
                    </a:extLst>
                  </p:cNvPr>
                  <p:cNvSpPr/>
                  <p:nvPr/>
                </p:nvSpPr>
                <p:spPr>
                  <a:xfrm>
                    <a:off x="6734505" y="2619755"/>
                    <a:ext cx="125666" cy="125666"/>
                  </a:xfrm>
                  <a:custGeom>
                    <a:avLst/>
                    <a:gdLst>
                      <a:gd name="connsiteX0" fmla="*/ 75336 w 125666"/>
                      <a:gd name="connsiteY0" fmla="*/ 118958 h 125666"/>
                      <a:gd name="connsiteX1" fmla="*/ 70602 w 125666"/>
                      <a:gd name="connsiteY1" fmla="*/ 121310 h 125666"/>
                      <a:gd name="connsiteX2" fmla="*/ 17120 w 125666"/>
                      <a:gd name="connsiteY2" fmla="*/ 112633 h 125666"/>
                      <a:gd name="connsiteX3" fmla="*/ 10433 w 125666"/>
                      <a:gd name="connsiteY3" fmla="*/ 121187 h 125666"/>
                      <a:gd name="connsiteX4" fmla="*/ 4461 w 125666"/>
                      <a:gd name="connsiteY4" fmla="*/ 115224 h 125666"/>
                      <a:gd name="connsiteX5" fmla="*/ 13024 w 125666"/>
                      <a:gd name="connsiteY5" fmla="*/ 108537 h 125666"/>
                      <a:gd name="connsiteX6" fmla="*/ 11348 w 125666"/>
                      <a:gd name="connsiteY6" fmla="*/ 106566 h 125666"/>
                      <a:gd name="connsiteX7" fmla="*/ 9776 w 125666"/>
                      <a:gd name="connsiteY7" fmla="*/ 104527 h 125666"/>
                      <a:gd name="connsiteX8" fmla="*/ 6928 w 125666"/>
                      <a:gd name="connsiteY8" fmla="*/ 100213 h 125666"/>
                      <a:gd name="connsiteX9" fmla="*/ 2594 w 125666"/>
                      <a:gd name="connsiteY9" fmla="*/ 90802 h 125666"/>
                      <a:gd name="connsiteX10" fmla="*/ 1584 w 125666"/>
                      <a:gd name="connsiteY10" fmla="*/ 87478 h 125666"/>
                      <a:gd name="connsiteX11" fmla="*/ 1080 w 125666"/>
                      <a:gd name="connsiteY11" fmla="*/ 85354 h 125666"/>
                      <a:gd name="connsiteX12" fmla="*/ 137 w 125666"/>
                      <a:gd name="connsiteY12" fmla="*/ 78819 h 125666"/>
                      <a:gd name="connsiteX13" fmla="*/ 4356 w 125666"/>
                      <a:gd name="connsiteY13" fmla="*/ 55045 h 125666"/>
                      <a:gd name="connsiteX14" fmla="*/ 44999 w 125666"/>
                      <a:gd name="connsiteY14" fmla="*/ 17355 h 125666"/>
                      <a:gd name="connsiteX15" fmla="*/ 59134 w 125666"/>
                      <a:gd name="connsiteY15" fmla="*/ 11763 h 125666"/>
                      <a:gd name="connsiteX16" fmla="*/ 125666 w 125666"/>
                      <a:gd name="connsiteY16" fmla="*/ 0 h 125666"/>
                      <a:gd name="connsiteX17" fmla="*/ 102283 w 125666"/>
                      <a:gd name="connsiteY17" fmla="*/ 92021 h 125666"/>
                      <a:gd name="connsiteX18" fmla="*/ 75336 w 125666"/>
                      <a:gd name="connsiteY18" fmla="*/ 118958 h 125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25666" h="125666">
                        <a:moveTo>
                          <a:pt x="75336" y="118958"/>
                        </a:moveTo>
                        <a:cubicBezTo>
                          <a:pt x="73765" y="119825"/>
                          <a:pt x="72193" y="120615"/>
                          <a:pt x="70602" y="121310"/>
                        </a:cubicBezTo>
                        <a:cubicBezTo>
                          <a:pt x="50876" y="130035"/>
                          <a:pt x="30798" y="124892"/>
                          <a:pt x="17120" y="112633"/>
                        </a:cubicBezTo>
                        <a:lnTo>
                          <a:pt x="10433" y="121187"/>
                        </a:lnTo>
                        <a:lnTo>
                          <a:pt x="4461" y="115224"/>
                        </a:lnTo>
                        <a:lnTo>
                          <a:pt x="13024" y="108537"/>
                        </a:lnTo>
                        <a:cubicBezTo>
                          <a:pt x="12452" y="107899"/>
                          <a:pt x="11890" y="107233"/>
                          <a:pt x="11348" y="106566"/>
                        </a:cubicBezTo>
                        <a:cubicBezTo>
                          <a:pt x="10805" y="105899"/>
                          <a:pt x="10300" y="105213"/>
                          <a:pt x="9776" y="104527"/>
                        </a:cubicBezTo>
                        <a:cubicBezTo>
                          <a:pt x="8747" y="103137"/>
                          <a:pt x="7804" y="101708"/>
                          <a:pt x="6928" y="100213"/>
                        </a:cubicBezTo>
                        <a:cubicBezTo>
                          <a:pt x="5166" y="97241"/>
                          <a:pt x="3708" y="94088"/>
                          <a:pt x="2594" y="90802"/>
                        </a:cubicBezTo>
                        <a:cubicBezTo>
                          <a:pt x="2223" y="89706"/>
                          <a:pt x="1880" y="88602"/>
                          <a:pt x="1584" y="87478"/>
                        </a:cubicBezTo>
                        <a:cubicBezTo>
                          <a:pt x="1394" y="86773"/>
                          <a:pt x="1222" y="86077"/>
                          <a:pt x="1080" y="85354"/>
                        </a:cubicBezTo>
                        <a:cubicBezTo>
                          <a:pt x="622" y="83220"/>
                          <a:pt x="308" y="81029"/>
                          <a:pt x="137" y="78819"/>
                        </a:cubicBezTo>
                        <a:cubicBezTo>
                          <a:pt x="-444" y="71142"/>
                          <a:pt x="803" y="63056"/>
                          <a:pt x="4356" y="55045"/>
                        </a:cubicBezTo>
                        <a:cubicBezTo>
                          <a:pt x="10471" y="41224"/>
                          <a:pt x="22625" y="27661"/>
                          <a:pt x="44999" y="17355"/>
                        </a:cubicBezTo>
                        <a:cubicBezTo>
                          <a:pt x="49314" y="15354"/>
                          <a:pt x="54010" y="13497"/>
                          <a:pt x="59134" y="11763"/>
                        </a:cubicBezTo>
                        <a:cubicBezTo>
                          <a:pt x="76289" y="5963"/>
                          <a:pt x="98092" y="1772"/>
                          <a:pt x="125666" y="0"/>
                        </a:cubicBezTo>
                        <a:cubicBezTo>
                          <a:pt x="122866" y="43615"/>
                          <a:pt x="113998" y="72790"/>
                          <a:pt x="102283" y="92021"/>
                        </a:cubicBezTo>
                        <a:cubicBezTo>
                          <a:pt x="94291" y="105166"/>
                          <a:pt x="84966" y="113662"/>
                          <a:pt x="75336" y="118958"/>
                        </a:cubicBezTo>
                        <a:close/>
                      </a:path>
                    </a:pathLst>
                  </a:custGeom>
                  <a:solidFill>
                    <a:srgbClr val="7AAF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553" name="Freeform: Shape 552">
                    <a:extLst>
                      <a:ext uri="{FF2B5EF4-FFF2-40B4-BE49-F238E27FC236}">
                        <a16:creationId xmlns:a16="http://schemas.microsoft.com/office/drawing/2014/main" id="{7EDB895D-7173-03C1-7CBB-223EA7046954}"/>
                      </a:ext>
                    </a:extLst>
                  </p:cNvPr>
                  <p:cNvSpPr/>
                  <p:nvPr/>
                </p:nvSpPr>
                <p:spPr>
                  <a:xfrm>
                    <a:off x="6779504" y="2631528"/>
                    <a:ext cx="29832" cy="50739"/>
                  </a:xfrm>
                  <a:custGeom>
                    <a:avLst/>
                    <a:gdLst>
                      <a:gd name="connsiteX0" fmla="*/ 29832 w 29832"/>
                      <a:gd name="connsiteY0" fmla="*/ 39062 h 50739"/>
                      <a:gd name="connsiteX1" fmla="*/ 18155 w 29832"/>
                      <a:gd name="connsiteY1" fmla="*/ 50740 h 50739"/>
                      <a:gd name="connsiteX2" fmla="*/ 0 w 29832"/>
                      <a:gd name="connsiteY2" fmla="*/ 5591 h 50739"/>
                      <a:gd name="connsiteX3" fmla="*/ 14135 w 29832"/>
                      <a:gd name="connsiteY3" fmla="*/ 0 h 50739"/>
                      <a:gd name="connsiteX4" fmla="*/ 29832 w 29832"/>
                      <a:gd name="connsiteY4" fmla="*/ 39062 h 50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832" h="50739">
                        <a:moveTo>
                          <a:pt x="29832" y="39062"/>
                        </a:moveTo>
                        <a:lnTo>
                          <a:pt x="18155" y="50740"/>
                        </a:lnTo>
                        <a:lnTo>
                          <a:pt x="0" y="5591"/>
                        </a:lnTo>
                        <a:cubicBezTo>
                          <a:pt x="4315" y="3591"/>
                          <a:pt x="9010" y="1733"/>
                          <a:pt x="14135" y="0"/>
                        </a:cubicBezTo>
                        <a:lnTo>
                          <a:pt x="29832" y="39062"/>
                        </a:lnTo>
                        <a:close/>
                      </a:path>
                    </a:pathLst>
                  </a:custGeom>
                  <a:solidFill>
                    <a:srgbClr val="92BD1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grpSp>
              <p:nvGrpSpPr>
                <p:cNvPr id="546" name="Graphic 3">
                  <a:extLst>
                    <a:ext uri="{FF2B5EF4-FFF2-40B4-BE49-F238E27FC236}">
                      <a16:creationId xmlns:a16="http://schemas.microsoft.com/office/drawing/2014/main" id="{E722AB67-E5E1-F885-2DF8-5151CEAE23FA}"/>
                    </a:ext>
                  </a:extLst>
                </p:cNvPr>
                <p:cNvGrpSpPr/>
                <p:nvPr/>
              </p:nvGrpSpPr>
              <p:grpSpPr>
                <a:xfrm>
                  <a:off x="6682635" y="2581408"/>
                  <a:ext cx="69132" cy="69138"/>
                  <a:chOff x="6682635" y="2581408"/>
                  <a:chExt cx="69132" cy="69138"/>
                </a:xfrm>
              </p:grpSpPr>
              <p:sp>
                <p:nvSpPr>
                  <p:cNvPr id="547" name="Freeform: Shape 546">
                    <a:extLst>
                      <a:ext uri="{FF2B5EF4-FFF2-40B4-BE49-F238E27FC236}">
                        <a16:creationId xmlns:a16="http://schemas.microsoft.com/office/drawing/2014/main" id="{F7317E9F-0B3A-50BA-8D89-E027E191E799}"/>
                      </a:ext>
                    </a:extLst>
                  </p:cNvPr>
                  <p:cNvSpPr/>
                  <p:nvPr/>
                </p:nvSpPr>
                <p:spPr>
                  <a:xfrm>
                    <a:off x="6682635" y="2581408"/>
                    <a:ext cx="69132" cy="69138"/>
                  </a:xfrm>
                  <a:custGeom>
                    <a:avLst/>
                    <a:gdLst>
                      <a:gd name="connsiteX0" fmla="*/ 27689 w 69132"/>
                      <a:gd name="connsiteY0" fmla="*/ 65446 h 69138"/>
                      <a:gd name="connsiteX1" fmla="*/ 30290 w 69132"/>
                      <a:gd name="connsiteY1" fmla="*/ 66742 h 69138"/>
                      <a:gd name="connsiteX2" fmla="*/ 59712 w 69132"/>
                      <a:gd name="connsiteY2" fmla="*/ 61970 h 69138"/>
                      <a:gd name="connsiteX3" fmla="*/ 63389 w 69132"/>
                      <a:gd name="connsiteY3" fmla="*/ 66675 h 69138"/>
                      <a:gd name="connsiteX4" fmla="*/ 66675 w 69132"/>
                      <a:gd name="connsiteY4" fmla="*/ 63389 h 69138"/>
                      <a:gd name="connsiteX5" fmla="*/ 61970 w 69132"/>
                      <a:gd name="connsiteY5" fmla="*/ 59712 h 69138"/>
                      <a:gd name="connsiteX6" fmla="*/ 62894 w 69132"/>
                      <a:gd name="connsiteY6" fmla="*/ 58626 h 69138"/>
                      <a:gd name="connsiteX7" fmla="*/ 63760 w 69132"/>
                      <a:gd name="connsiteY7" fmla="*/ 57502 h 69138"/>
                      <a:gd name="connsiteX8" fmla="*/ 65322 w 69132"/>
                      <a:gd name="connsiteY8" fmla="*/ 55131 h 69138"/>
                      <a:gd name="connsiteX9" fmla="*/ 67704 w 69132"/>
                      <a:gd name="connsiteY9" fmla="*/ 49959 h 69138"/>
                      <a:gd name="connsiteX10" fmla="*/ 68256 w 69132"/>
                      <a:gd name="connsiteY10" fmla="*/ 48130 h 69138"/>
                      <a:gd name="connsiteX11" fmla="*/ 68542 w 69132"/>
                      <a:gd name="connsiteY11" fmla="*/ 46958 h 69138"/>
                      <a:gd name="connsiteX12" fmla="*/ 69056 w 69132"/>
                      <a:gd name="connsiteY12" fmla="*/ 43367 h 69138"/>
                      <a:gd name="connsiteX13" fmla="*/ 66742 w 69132"/>
                      <a:gd name="connsiteY13" fmla="*/ 30289 h 69138"/>
                      <a:gd name="connsiteX14" fmla="*/ 44377 w 69132"/>
                      <a:gd name="connsiteY14" fmla="*/ 9553 h 69138"/>
                      <a:gd name="connsiteX15" fmla="*/ 36605 w 69132"/>
                      <a:gd name="connsiteY15" fmla="*/ 6477 h 69138"/>
                      <a:gd name="connsiteX16" fmla="*/ 0 w 69132"/>
                      <a:gd name="connsiteY16" fmla="*/ 0 h 69138"/>
                      <a:gd name="connsiteX17" fmla="*/ 12868 w 69132"/>
                      <a:gd name="connsiteY17" fmla="*/ 50625 h 69138"/>
                      <a:gd name="connsiteX18" fmla="*/ 27689 w 69132"/>
                      <a:gd name="connsiteY18" fmla="*/ 65446 h 69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69132" h="69138">
                        <a:moveTo>
                          <a:pt x="27689" y="65446"/>
                        </a:moveTo>
                        <a:cubicBezTo>
                          <a:pt x="28556" y="65922"/>
                          <a:pt x="29413" y="66361"/>
                          <a:pt x="30290" y="66742"/>
                        </a:cubicBezTo>
                        <a:cubicBezTo>
                          <a:pt x="41148" y="71542"/>
                          <a:pt x="52188" y="68713"/>
                          <a:pt x="59712" y="61970"/>
                        </a:cubicBezTo>
                        <a:lnTo>
                          <a:pt x="63389" y="66675"/>
                        </a:lnTo>
                        <a:lnTo>
                          <a:pt x="66675" y="63389"/>
                        </a:lnTo>
                        <a:lnTo>
                          <a:pt x="61970" y="59712"/>
                        </a:lnTo>
                        <a:cubicBezTo>
                          <a:pt x="62284" y="59360"/>
                          <a:pt x="62599" y="58988"/>
                          <a:pt x="62894" y="58626"/>
                        </a:cubicBezTo>
                        <a:cubicBezTo>
                          <a:pt x="63189" y="58255"/>
                          <a:pt x="63475" y="57883"/>
                          <a:pt x="63760" y="57502"/>
                        </a:cubicBezTo>
                        <a:cubicBezTo>
                          <a:pt x="64332" y="56740"/>
                          <a:pt x="64846" y="55950"/>
                          <a:pt x="65322" y="55131"/>
                        </a:cubicBezTo>
                        <a:cubicBezTo>
                          <a:pt x="66294" y="53492"/>
                          <a:pt x="67094" y="51759"/>
                          <a:pt x="67704" y="49959"/>
                        </a:cubicBezTo>
                        <a:cubicBezTo>
                          <a:pt x="67904" y="49358"/>
                          <a:pt x="68094" y="48749"/>
                          <a:pt x="68256" y="48130"/>
                        </a:cubicBezTo>
                        <a:cubicBezTo>
                          <a:pt x="68361" y="47749"/>
                          <a:pt x="68456" y="47358"/>
                          <a:pt x="68542" y="46958"/>
                        </a:cubicBezTo>
                        <a:cubicBezTo>
                          <a:pt x="68790" y="45787"/>
                          <a:pt x="68971" y="44577"/>
                          <a:pt x="69056" y="43367"/>
                        </a:cubicBezTo>
                        <a:cubicBezTo>
                          <a:pt x="69380" y="39138"/>
                          <a:pt x="68685" y="34690"/>
                          <a:pt x="66742" y="30289"/>
                        </a:cubicBezTo>
                        <a:cubicBezTo>
                          <a:pt x="63380" y="22679"/>
                          <a:pt x="56693" y="15221"/>
                          <a:pt x="44377" y="9553"/>
                        </a:cubicBezTo>
                        <a:cubicBezTo>
                          <a:pt x="42005" y="8458"/>
                          <a:pt x="39414" y="7429"/>
                          <a:pt x="36605" y="6477"/>
                        </a:cubicBezTo>
                        <a:cubicBezTo>
                          <a:pt x="27165" y="3286"/>
                          <a:pt x="15173" y="981"/>
                          <a:pt x="0" y="0"/>
                        </a:cubicBezTo>
                        <a:cubicBezTo>
                          <a:pt x="1543" y="24003"/>
                          <a:pt x="6420" y="40043"/>
                          <a:pt x="12868" y="50625"/>
                        </a:cubicBezTo>
                        <a:cubicBezTo>
                          <a:pt x="17259" y="57855"/>
                          <a:pt x="22393" y="62532"/>
                          <a:pt x="27689" y="65446"/>
                        </a:cubicBezTo>
                        <a:close/>
                      </a:path>
                    </a:pathLst>
                  </a:custGeom>
                  <a:solidFill>
                    <a:srgbClr val="7AAF1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548" name="Freeform: Shape 547">
                    <a:extLst>
                      <a:ext uri="{FF2B5EF4-FFF2-40B4-BE49-F238E27FC236}">
                        <a16:creationId xmlns:a16="http://schemas.microsoft.com/office/drawing/2014/main" id="{81A955B0-0927-D70B-D4C0-98FB2B44894B}"/>
                      </a:ext>
                    </a:extLst>
                  </p:cNvPr>
                  <p:cNvSpPr/>
                  <p:nvPr/>
                </p:nvSpPr>
                <p:spPr>
                  <a:xfrm>
                    <a:off x="6682635" y="2581408"/>
                    <a:ext cx="69123" cy="65036"/>
                  </a:xfrm>
                  <a:custGeom>
                    <a:avLst/>
                    <a:gdLst>
                      <a:gd name="connsiteX0" fmla="*/ 0 w 69123"/>
                      <a:gd name="connsiteY0" fmla="*/ 0 h 65036"/>
                      <a:gd name="connsiteX1" fmla="*/ 65037 w 69123"/>
                      <a:gd name="connsiteY1" fmla="*/ 65037 h 65036"/>
                      <a:gd name="connsiteX2" fmla="*/ 66675 w 69123"/>
                      <a:gd name="connsiteY2" fmla="*/ 63398 h 65036"/>
                      <a:gd name="connsiteX3" fmla="*/ 61970 w 69123"/>
                      <a:gd name="connsiteY3" fmla="*/ 59722 h 65036"/>
                      <a:gd name="connsiteX4" fmla="*/ 61960 w 69123"/>
                      <a:gd name="connsiteY4" fmla="*/ 59712 h 65036"/>
                      <a:gd name="connsiteX5" fmla="*/ 63751 w 69123"/>
                      <a:gd name="connsiteY5" fmla="*/ 57512 h 65036"/>
                      <a:gd name="connsiteX6" fmla="*/ 65313 w 69123"/>
                      <a:gd name="connsiteY6" fmla="*/ 55140 h 65036"/>
                      <a:gd name="connsiteX7" fmla="*/ 67694 w 69123"/>
                      <a:gd name="connsiteY7" fmla="*/ 49968 h 65036"/>
                      <a:gd name="connsiteX8" fmla="*/ 68247 w 69123"/>
                      <a:gd name="connsiteY8" fmla="*/ 48139 h 65036"/>
                      <a:gd name="connsiteX9" fmla="*/ 69047 w 69123"/>
                      <a:gd name="connsiteY9" fmla="*/ 43377 h 65036"/>
                      <a:gd name="connsiteX10" fmla="*/ 66732 w 69123"/>
                      <a:gd name="connsiteY10" fmla="*/ 30299 h 65036"/>
                      <a:gd name="connsiteX11" fmla="*/ 44368 w 69123"/>
                      <a:gd name="connsiteY11" fmla="*/ 9563 h 65036"/>
                      <a:gd name="connsiteX12" fmla="*/ 36595 w 69123"/>
                      <a:gd name="connsiteY12" fmla="*/ 6487 h 65036"/>
                      <a:gd name="connsiteX13" fmla="*/ 0 w 69123"/>
                      <a:gd name="connsiteY13" fmla="*/ 0 h 650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123" h="65036">
                        <a:moveTo>
                          <a:pt x="0" y="0"/>
                        </a:moveTo>
                        <a:lnTo>
                          <a:pt x="65037" y="65037"/>
                        </a:lnTo>
                        <a:lnTo>
                          <a:pt x="66675" y="63398"/>
                        </a:lnTo>
                        <a:lnTo>
                          <a:pt x="61970" y="59722"/>
                        </a:lnTo>
                        <a:lnTo>
                          <a:pt x="61960" y="59712"/>
                        </a:lnTo>
                        <a:cubicBezTo>
                          <a:pt x="62599" y="59007"/>
                          <a:pt x="63189" y="58274"/>
                          <a:pt x="63751" y="57512"/>
                        </a:cubicBezTo>
                        <a:cubicBezTo>
                          <a:pt x="64313" y="56740"/>
                          <a:pt x="64827" y="55950"/>
                          <a:pt x="65313" y="55140"/>
                        </a:cubicBezTo>
                        <a:cubicBezTo>
                          <a:pt x="66285" y="53502"/>
                          <a:pt x="67085" y="51768"/>
                          <a:pt x="67694" y="49968"/>
                        </a:cubicBezTo>
                        <a:cubicBezTo>
                          <a:pt x="67894" y="49368"/>
                          <a:pt x="68085" y="48758"/>
                          <a:pt x="68247" y="48139"/>
                        </a:cubicBezTo>
                        <a:cubicBezTo>
                          <a:pt x="68656" y="46596"/>
                          <a:pt x="68932" y="45006"/>
                          <a:pt x="69047" y="43377"/>
                        </a:cubicBezTo>
                        <a:cubicBezTo>
                          <a:pt x="69371" y="39148"/>
                          <a:pt x="68675" y="34699"/>
                          <a:pt x="66732" y="30299"/>
                        </a:cubicBezTo>
                        <a:cubicBezTo>
                          <a:pt x="63370" y="22688"/>
                          <a:pt x="56683" y="15230"/>
                          <a:pt x="44368" y="9563"/>
                        </a:cubicBezTo>
                        <a:cubicBezTo>
                          <a:pt x="41996" y="8468"/>
                          <a:pt x="39405" y="7439"/>
                          <a:pt x="36595" y="6487"/>
                        </a:cubicBezTo>
                        <a:cubicBezTo>
                          <a:pt x="27165" y="3286"/>
                          <a:pt x="15173" y="97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A5C83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549" name="Freeform: Shape 548">
                    <a:extLst>
                      <a:ext uri="{FF2B5EF4-FFF2-40B4-BE49-F238E27FC236}">
                        <a16:creationId xmlns:a16="http://schemas.microsoft.com/office/drawing/2014/main" id="{177626B3-5D14-1576-4F0B-E467799E8A50}"/>
                      </a:ext>
                    </a:extLst>
                  </p:cNvPr>
                  <p:cNvSpPr/>
                  <p:nvPr/>
                </p:nvSpPr>
                <p:spPr>
                  <a:xfrm>
                    <a:off x="6710600" y="2587885"/>
                    <a:ext cx="16421" cy="27917"/>
                  </a:xfrm>
                  <a:custGeom>
                    <a:avLst/>
                    <a:gdLst>
                      <a:gd name="connsiteX0" fmla="*/ 0 w 16421"/>
                      <a:gd name="connsiteY0" fmla="*/ 21488 h 27917"/>
                      <a:gd name="connsiteX1" fmla="*/ 6430 w 16421"/>
                      <a:gd name="connsiteY1" fmla="*/ 27918 h 27917"/>
                      <a:gd name="connsiteX2" fmla="*/ 16421 w 16421"/>
                      <a:gd name="connsiteY2" fmla="*/ 3077 h 27917"/>
                      <a:gd name="connsiteX3" fmla="*/ 8649 w 16421"/>
                      <a:gd name="connsiteY3" fmla="*/ 0 h 27917"/>
                      <a:gd name="connsiteX4" fmla="*/ 0 w 16421"/>
                      <a:gd name="connsiteY4" fmla="*/ 21488 h 27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21" h="27917">
                        <a:moveTo>
                          <a:pt x="0" y="21488"/>
                        </a:moveTo>
                        <a:lnTo>
                          <a:pt x="6430" y="27918"/>
                        </a:lnTo>
                        <a:lnTo>
                          <a:pt x="16421" y="3077"/>
                        </a:lnTo>
                        <a:cubicBezTo>
                          <a:pt x="14049" y="1981"/>
                          <a:pt x="11459" y="953"/>
                          <a:pt x="8649" y="0"/>
                        </a:cubicBezTo>
                        <a:lnTo>
                          <a:pt x="0" y="21488"/>
                        </a:lnTo>
                        <a:close/>
                      </a:path>
                    </a:pathLst>
                  </a:custGeom>
                  <a:solidFill>
                    <a:srgbClr val="92BD1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550" name="Freeform: Shape 549">
                    <a:extLst>
                      <a:ext uri="{FF2B5EF4-FFF2-40B4-BE49-F238E27FC236}">
                        <a16:creationId xmlns:a16="http://schemas.microsoft.com/office/drawing/2014/main" id="{AE9C6FBD-3FC3-F7AB-A007-DBD97411BAE9}"/>
                      </a:ext>
                    </a:extLst>
                  </p:cNvPr>
                  <p:cNvSpPr/>
                  <p:nvPr/>
                </p:nvSpPr>
                <p:spPr>
                  <a:xfrm>
                    <a:off x="6695503" y="2621203"/>
                    <a:ext cx="41757" cy="25650"/>
                  </a:xfrm>
                  <a:custGeom>
                    <a:avLst/>
                    <a:gdLst>
                      <a:gd name="connsiteX0" fmla="*/ 14821 w 41757"/>
                      <a:gd name="connsiteY0" fmla="*/ 25651 h 25650"/>
                      <a:gd name="connsiteX1" fmla="*/ 41758 w 41757"/>
                      <a:gd name="connsiteY1" fmla="*/ 14830 h 25650"/>
                      <a:gd name="connsiteX2" fmla="*/ 26927 w 41757"/>
                      <a:gd name="connsiteY2" fmla="*/ 0 h 25650"/>
                      <a:gd name="connsiteX3" fmla="*/ 0 w 41757"/>
                      <a:gd name="connsiteY3" fmla="*/ 10830 h 25650"/>
                      <a:gd name="connsiteX4" fmla="*/ 14821 w 41757"/>
                      <a:gd name="connsiteY4" fmla="*/ 25651 h 25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757" h="25650">
                        <a:moveTo>
                          <a:pt x="14821" y="25651"/>
                        </a:moveTo>
                        <a:lnTo>
                          <a:pt x="41758" y="14830"/>
                        </a:lnTo>
                        <a:lnTo>
                          <a:pt x="26927" y="0"/>
                        </a:lnTo>
                        <a:lnTo>
                          <a:pt x="0" y="10830"/>
                        </a:lnTo>
                        <a:cubicBezTo>
                          <a:pt x="4391" y="18059"/>
                          <a:pt x="9525" y="22736"/>
                          <a:pt x="14821" y="25651"/>
                        </a:cubicBezTo>
                        <a:close/>
                      </a:path>
                    </a:pathLst>
                  </a:custGeom>
                  <a:solidFill>
                    <a:srgbClr val="64950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</p:grpSp>
        </p:grp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29058DB1-81EE-1789-E481-499A1C882B28}"/>
                </a:ext>
              </a:extLst>
            </p:cNvPr>
            <p:cNvSpPr/>
            <p:nvPr/>
          </p:nvSpPr>
          <p:spPr>
            <a:xfrm flipH="1">
              <a:off x="8108840" y="2580677"/>
              <a:ext cx="400886" cy="400886"/>
            </a:xfrm>
            <a:custGeom>
              <a:avLst/>
              <a:gdLst>
                <a:gd name="connsiteX0" fmla="*/ 1202766 w 1202765"/>
                <a:gd name="connsiteY0" fmla="*/ 601383 h 1202765"/>
                <a:gd name="connsiteX1" fmla="*/ 601383 w 1202765"/>
                <a:gd name="connsiteY1" fmla="*/ 1202766 h 1202765"/>
                <a:gd name="connsiteX2" fmla="*/ 0 w 1202765"/>
                <a:gd name="connsiteY2" fmla="*/ 601383 h 1202765"/>
                <a:gd name="connsiteX3" fmla="*/ 601383 w 1202765"/>
                <a:gd name="connsiteY3" fmla="*/ 0 h 1202765"/>
                <a:gd name="connsiteX4" fmla="*/ 1202766 w 1202765"/>
                <a:gd name="connsiteY4" fmla="*/ 601383 h 1202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765" h="1202765">
                  <a:moveTo>
                    <a:pt x="1202766" y="601383"/>
                  </a:moveTo>
                  <a:cubicBezTo>
                    <a:pt x="1202766" y="933517"/>
                    <a:pt x="933517" y="1202766"/>
                    <a:pt x="601383" y="1202766"/>
                  </a:cubicBezTo>
                  <a:cubicBezTo>
                    <a:pt x="269248" y="1202766"/>
                    <a:pt x="0" y="933517"/>
                    <a:pt x="0" y="601383"/>
                  </a:cubicBezTo>
                  <a:cubicBezTo>
                    <a:pt x="0" y="269248"/>
                    <a:pt x="269248" y="0"/>
                    <a:pt x="601383" y="0"/>
                  </a:cubicBezTo>
                  <a:cubicBezTo>
                    <a:pt x="933518" y="0"/>
                    <a:pt x="1202766" y="269248"/>
                    <a:pt x="1202766" y="6013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dirty="0">
                  <a:solidFill>
                    <a:schemeClr val="l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0EA93E80-DA1C-4417-756E-26541A9CE98F}"/>
                </a:ext>
              </a:extLst>
            </p:cNvPr>
            <p:cNvSpPr/>
            <p:nvPr/>
          </p:nvSpPr>
          <p:spPr>
            <a:xfrm flipH="1">
              <a:off x="8108840" y="4714741"/>
              <a:ext cx="400886" cy="400886"/>
            </a:xfrm>
            <a:custGeom>
              <a:avLst/>
              <a:gdLst>
                <a:gd name="connsiteX0" fmla="*/ 1202766 w 1202765"/>
                <a:gd name="connsiteY0" fmla="*/ 601383 h 1202765"/>
                <a:gd name="connsiteX1" fmla="*/ 601383 w 1202765"/>
                <a:gd name="connsiteY1" fmla="*/ 1202766 h 1202765"/>
                <a:gd name="connsiteX2" fmla="*/ 0 w 1202765"/>
                <a:gd name="connsiteY2" fmla="*/ 601383 h 1202765"/>
                <a:gd name="connsiteX3" fmla="*/ 601383 w 1202765"/>
                <a:gd name="connsiteY3" fmla="*/ 0 h 1202765"/>
                <a:gd name="connsiteX4" fmla="*/ 1202766 w 1202765"/>
                <a:gd name="connsiteY4" fmla="*/ 601383 h 1202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765" h="1202765">
                  <a:moveTo>
                    <a:pt x="1202766" y="601383"/>
                  </a:moveTo>
                  <a:cubicBezTo>
                    <a:pt x="1202766" y="933517"/>
                    <a:pt x="933517" y="1202766"/>
                    <a:pt x="601383" y="1202766"/>
                  </a:cubicBezTo>
                  <a:cubicBezTo>
                    <a:pt x="269248" y="1202766"/>
                    <a:pt x="0" y="933517"/>
                    <a:pt x="0" y="601383"/>
                  </a:cubicBezTo>
                  <a:cubicBezTo>
                    <a:pt x="0" y="269248"/>
                    <a:pt x="269248" y="0"/>
                    <a:pt x="601383" y="0"/>
                  </a:cubicBezTo>
                  <a:cubicBezTo>
                    <a:pt x="933518" y="0"/>
                    <a:pt x="1202766" y="269248"/>
                    <a:pt x="1202766" y="6013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dirty="0"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en-ID" b="1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2968CC8A-055D-991B-EBB4-DB06FF3E66E0}"/>
                </a:ext>
              </a:extLst>
            </p:cNvPr>
            <p:cNvSpPr/>
            <p:nvPr/>
          </p:nvSpPr>
          <p:spPr>
            <a:xfrm flipH="1">
              <a:off x="3507599" y="2546209"/>
              <a:ext cx="400886" cy="400886"/>
            </a:xfrm>
            <a:custGeom>
              <a:avLst/>
              <a:gdLst>
                <a:gd name="connsiteX0" fmla="*/ 1202766 w 1202765"/>
                <a:gd name="connsiteY0" fmla="*/ 601383 h 1202765"/>
                <a:gd name="connsiteX1" fmla="*/ 601383 w 1202765"/>
                <a:gd name="connsiteY1" fmla="*/ 1202766 h 1202765"/>
                <a:gd name="connsiteX2" fmla="*/ 0 w 1202765"/>
                <a:gd name="connsiteY2" fmla="*/ 601383 h 1202765"/>
                <a:gd name="connsiteX3" fmla="*/ 601383 w 1202765"/>
                <a:gd name="connsiteY3" fmla="*/ 0 h 1202765"/>
                <a:gd name="connsiteX4" fmla="*/ 1202766 w 1202765"/>
                <a:gd name="connsiteY4" fmla="*/ 601383 h 1202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765" h="1202765">
                  <a:moveTo>
                    <a:pt x="1202766" y="601383"/>
                  </a:moveTo>
                  <a:cubicBezTo>
                    <a:pt x="1202766" y="933517"/>
                    <a:pt x="933517" y="1202766"/>
                    <a:pt x="601383" y="1202766"/>
                  </a:cubicBezTo>
                  <a:cubicBezTo>
                    <a:pt x="269248" y="1202766"/>
                    <a:pt x="0" y="933517"/>
                    <a:pt x="0" y="601383"/>
                  </a:cubicBezTo>
                  <a:cubicBezTo>
                    <a:pt x="0" y="269248"/>
                    <a:pt x="269248" y="0"/>
                    <a:pt x="601383" y="0"/>
                  </a:cubicBezTo>
                  <a:cubicBezTo>
                    <a:pt x="933518" y="0"/>
                    <a:pt x="1202766" y="269248"/>
                    <a:pt x="1202766" y="6013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dirty="0">
                  <a:solidFill>
                    <a:schemeClr val="l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71EFA262-65CC-14D1-136A-B1A7759713F5}"/>
                </a:ext>
              </a:extLst>
            </p:cNvPr>
            <p:cNvSpPr/>
            <p:nvPr/>
          </p:nvSpPr>
          <p:spPr>
            <a:xfrm flipH="1">
              <a:off x="3507599" y="4714741"/>
              <a:ext cx="400886" cy="400886"/>
            </a:xfrm>
            <a:custGeom>
              <a:avLst/>
              <a:gdLst>
                <a:gd name="connsiteX0" fmla="*/ 1202766 w 1202765"/>
                <a:gd name="connsiteY0" fmla="*/ 601383 h 1202765"/>
                <a:gd name="connsiteX1" fmla="*/ 601383 w 1202765"/>
                <a:gd name="connsiteY1" fmla="*/ 1202766 h 1202765"/>
                <a:gd name="connsiteX2" fmla="*/ 0 w 1202765"/>
                <a:gd name="connsiteY2" fmla="*/ 601383 h 1202765"/>
                <a:gd name="connsiteX3" fmla="*/ 601383 w 1202765"/>
                <a:gd name="connsiteY3" fmla="*/ 0 h 1202765"/>
                <a:gd name="connsiteX4" fmla="*/ 1202766 w 1202765"/>
                <a:gd name="connsiteY4" fmla="*/ 601383 h 1202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765" h="1202765">
                  <a:moveTo>
                    <a:pt x="1202766" y="601383"/>
                  </a:moveTo>
                  <a:cubicBezTo>
                    <a:pt x="1202766" y="933517"/>
                    <a:pt x="933517" y="1202766"/>
                    <a:pt x="601383" y="1202766"/>
                  </a:cubicBezTo>
                  <a:cubicBezTo>
                    <a:pt x="269248" y="1202766"/>
                    <a:pt x="0" y="933517"/>
                    <a:pt x="0" y="601383"/>
                  </a:cubicBezTo>
                  <a:cubicBezTo>
                    <a:pt x="0" y="269248"/>
                    <a:pt x="269248" y="0"/>
                    <a:pt x="601383" y="0"/>
                  </a:cubicBezTo>
                  <a:cubicBezTo>
                    <a:pt x="933518" y="0"/>
                    <a:pt x="1202766" y="269248"/>
                    <a:pt x="1202766" y="6013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dirty="0">
                  <a:solidFill>
                    <a:schemeClr val="l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2D85E8-35E5-217C-4176-50AD020F17EF}"/>
                </a:ext>
              </a:extLst>
            </p:cNvPr>
            <p:cNvSpPr txBox="1"/>
            <p:nvPr/>
          </p:nvSpPr>
          <p:spPr>
            <a:xfrm>
              <a:off x="4943688" y="4225810"/>
              <a:ext cx="2266950" cy="1128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Building Trust in Smart Agriculture</a:t>
              </a:r>
            </a:p>
          </p:txBody>
        </p:sp>
        <p:grpSp>
          <p:nvGrpSpPr>
            <p:cNvPr id="996" name="Group 995">
              <a:extLst>
                <a:ext uri="{FF2B5EF4-FFF2-40B4-BE49-F238E27FC236}">
                  <a16:creationId xmlns:a16="http://schemas.microsoft.com/office/drawing/2014/main" id="{1F62674F-6294-4821-5132-87F112A8CA76}"/>
                </a:ext>
              </a:extLst>
            </p:cNvPr>
            <p:cNvGrpSpPr/>
            <p:nvPr/>
          </p:nvGrpSpPr>
          <p:grpSpPr>
            <a:xfrm>
              <a:off x="884075" y="2546209"/>
              <a:ext cx="2452839" cy="1328085"/>
              <a:chOff x="884075" y="2546209"/>
              <a:chExt cx="2452839" cy="1328085"/>
            </a:xfrm>
          </p:grpSpPr>
          <p:sp>
            <p:nvSpPr>
              <p:cNvPr id="983" name="TextBox 982">
                <a:extLst>
                  <a:ext uri="{FF2B5EF4-FFF2-40B4-BE49-F238E27FC236}">
                    <a16:creationId xmlns:a16="http://schemas.microsoft.com/office/drawing/2014/main" id="{1F761C48-8B56-5941-CA71-65FAEB1B33F5}"/>
                  </a:ext>
                </a:extLst>
              </p:cNvPr>
              <p:cNvSpPr txBox="1"/>
              <p:nvPr/>
            </p:nvSpPr>
            <p:spPr>
              <a:xfrm>
                <a:off x="1218662" y="2546209"/>
                <a:ext cx="2118252" cy="347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IN" b="1" dirty="0"/>
                  <a:t>Issue</a:t>
                </a:r>
                <a:r>
                  <a:rPr lang="en-IN" sz="1600" b="1" i="0" dirty="0">
                    <a:solidFill>
                      <a:srgbClr val="1F1F1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IN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89" name="TextBox 988">
                <a:extLst>
                  <a:ext uri="{FF2B5EF4-FFF2-40B4-BE49-F238E27FC236}">
                    <a16:creationId xmlns:a16="http://schemas.microsoft.com/office/drawing/2014/main" id="{54AEA542-2AB8-3E03-17C3-8A5A98607FDA}"/>
                  </a:ext>
                </a:extLst>
              </p:cNvPr>
              <p:cNvSpPr txBox="1"/>
              <p:nvPr/>
            </p:nvSpPr>
            <p:spPr>
              <a:xfrm>
                <a:off x="884075" y="2919432"/>
                <a:ext cx="2452839" cy="954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Farmers do not trust the accuracy and reliability of the system outputs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Hesitation to rely on ML-based recommendations</a:t>
                </a:r>
              </a:p>
            </p:txBody>
          </p:sp>
        </p:grpSp>
        <p:grpSp>
          <p:nvGrpSpPr>
            <p:cNvPr id="998" name="Group 997">
              <a:extLst>
                <a:ext uri="{FF2B5EF4-FFF2-40B4-BE49-F238E27FC236}">
                  <a16:creationId xmlns:a16="http://schemas.microsoft.com/office/drawing/2014/main" id="{6C1CE291-465C-05E2-68A2-8FDCEF10C0AA}"/>
                </a:ext>
              </a:extLst>
            </p:cNvPr>
            <p:cNvGrpSpPr/>
            <p:nvPr/>
          </p:nvGrpSpPr>
          <p:grpSpPr>
            <a:xfrm>
              <a:off x="964323" y="4730518"/>
              <a:ext cx="2452839" cy="984182"/>
              <a:chOff x="964323" y="4776872"/>
              <a:chExt cx="2452839" cy="984182"/>
            </a:xfrm>
          </p:grpSpPr>
          <p:sp>
            <p:nvSpPr>
              <p:cNvPr id="984" name="TextBox 983">
                <a:extLst>
                  <a:ext uri="{FF2B5EF4-FFF2-40B4-BE49-F238E27FC236}">
                    <a16:creationId xmlns:a16="http://schemas.microsoft.com/office/drawing/2014/main" id="{5AA6E1E5-36CC-D4B5-6A8D-1C730180CEBE}"/>
                  </a:ext>
                </a:extLst>
              </p:cNvPr>
              <p:cNvSpPr txBox="1"/>
              <p:nvPr/>
            </p:nvSpPr>
            <p:spPr>
              <a:xfrm>
                <a:off x="1298910" y="4776872"/>
                <a:ext cx="2118252" cy="347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IN" b="1" dirty="0">
                    <a:latin typeface="Aptos" panose="020B0004020202020204" pitchFamily="34" charset="0"/>
                  </a:rPr>
                  <a:t>Technology</a:t>
                </a:r>
                <a:r>
                  <a:rPr lang="en-IN" b="1" i="0" dirty="0">
                    <a:solidFill>
                      <a:srgbClr val="1F1F1F"/>
                    </a:solidFill>
                    <a:effectLst/>
                    <a:latin typeface="Aptos" panose="020B0004020202020204" pitchFamily="34" charset="0"/>
                    <a:cs typeface="Segoe UI" panose="020B0502040204020203" pitchFamily="34" charset="0"/>
                  </a:rPr>
                  <a:t> </a:t>
                </a:r>
                <a:endParaRPr lang="en-IN" b="1" dirty="0">
                  <a:latin typeface="Aptos" panose="020B0004020202020204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90" name="TextBox 989">
                <a:extLst>
                  <a:ext uri="{FF2B5EF4-FFF2-40B4-BE49-F238E27FC236}">
                    <a16:creationId xmlns:a16="http://schemas.microsoft.com/office/drawing/2014/main" id="{5365F386-9227-1D93-2E1E-067BF73A10A0}"/>
                  </a:ext>
                </a:extLst>
              </p:cNvPr>
              <p:cNvSpPr txBox="1"/>
              <p:nvPr/>
            </p:nvSpPr>
            <p:spPr>
              <a:xfrm>
                <a:off x="964323" y="5153414"/>
                <a:ext cx="2452839" cy="6076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200" dirty="0"/>
                  <a:t>Smart agriculture systems using machine learning for crop and farming predictions</a:t>
                </a:r>
                <a:r>
                  <a:rPr lang="en-US" alt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p:grpSp>
        <p:grpSp>
          <p:nvGrpSpPr>
            <p:cNvPr id="997" name="Group 996">
              <a:extLst>
                <a:ext uri="{FF2B5EF4-FFF2-40B4-BE49-F238E27FC236}">
                  <a16:creationId xmlns:a16="http://schemas.microsoft.com/office/drawing/2014/main" id="{F5A1452D-0A0A-B078-58CB-ADE2A0A78885}"/>
                </a:ext>
              </a:extLst>
            </p:cNvPr>
            <p:cNvGrpSpPr/>
            <p:nvPr/>
          </p:nvGrpSpPr>
          <p:grpSpPr>
            <a:xfrm>
              <a:off x="8611909" y="2546209"/>
              <a:ext cx="2452839" cy="599172"/>
              <a:chOff x="8611909" y="2642808"/>
              <a:chExt cx="2452839" cy="599172"/>
            </a:xfrm>
          </p:grpSpPr>
          <p:sp>
            <p:nvSpPr>
              <p:cNvPr id="985" name="TextBox 984">
                <a:extLst>
                  <a:ext uri="{FF2B5EF4-FFF2-40B4-BE49-F238E27FC236}">
                    <a16:creationId xmlns:a16="http://schemas.microsoft.com/office/drawing/2014/main" id="{7B52D7C5-5F78-3ABD-D2CE-F32B739B2312}"/>
                  </a:ext>
                </a:extLst>
              </p:cNvPr>
              <p:cNvSpPr txBox="1"/>
              <p:nvPr/>
            </p:nvSpPr>
            <p:spPr>
              <a:xfrm>
                <a:off x="8676362" y="2642808"/>
                <a:ext cx="2118252" cy="347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b="1" dirty="0"/>
                  <a:t>Cause</a:t>
                </a:r>
                <a:r>
                  <a:rPr lang="en-IN" b="1" dirty="0">
                    <a:solidFill>
                      <a:srgbClr val="1F1F1F"/>
                    </a:solidFill>
                    <a:cs typeface="Segoe UI" panose="020B0502040204020203" pitchFamily="34" charset="0"/>
                  </a:rPr>
                  <a:t> </a:t>
                </a:r>
              </a:p>
            </p:txBody>
          </p:sp>
          <p:sp>
            <p:nvSpPr>
              <p:cNvPr id="991" name="TextBox 990">
                <a:extLst>
                  <a:ext uri="{FF2B5EF4-FFF2-40B4-BE49-F238E27FC236}">
                    <a16:creationId xmlns:a16="http://schemas.microsoft.com/office/drawing/2014/main" id="{2C356599-59E1-16D5-B50B-CE868D48CEF5}"/>
                  </a:ext>
                </a:extLst>
              </p:cNvPr>
              <p:cNvSpPr txBox="1"/>
              <p:nvPr/>
            </p:nvSpPr>
            <p:spPr>
              <a:xfrm>
                <a:off x="8611909" y="2981563"/>
                <a:ext cx="2452839" cy="260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endParaRPr lang="en-US" altLang="en-US" dirty="0"/>
              </a:p>
            </p:txBody>
          </p:sp>
        </p:grpSp>
        <p:sp>
          <p:nvSpPr>
            <p:cNvPr id="986" name="TextBox 985">
              <a:extLst>
                <a:ext uri="{FF2B5EF4-FFF2-40B4-BE49-F238E27FC236}">
                  <a16:creationId xmlns:a16="http://schemas.microsoft.com/office/drawing/2014/main" id="{35CF785A-D218-1A05-87FC-DC0B9B07AA27}"/>
                </a:ext>
              </a:extLst>
            </p:cNvPr>
            <p:cNvSpPr txBox="1"/>
            <p:nvPr/>
          </p:nvSpPr>
          <p:spPr>
            <a:xfrm>
              <a:off x="8676361" y="4768906"/>
              <a:ext cx="2118252" cy="347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="1" dirty="0"/>
                <a:t>Impact</a:t>
              </a:r>
              <a:endParaRPr lang="en-IN" b="1" dirty="0">
                <a:solidFill>
                  <a:srgbClr val="1F1F1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Rectangle 6">
            <a:extLst>
              <a:ext uri="{FF2B5EF4-FFF2-40B4-BE49-F238E27FC236}">
                <a16:creationId xmlns:a16="http://schemas.microsoft.com/office/drawing/2014/main" id="{1776E012-D828-BAE5-6CC7-8EF68C7E4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0562" y="2850401"/>
            <a:ext cx="30318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Insufficient farmer training on system usage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Lack of transparency and explainability in ML predictions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B7502AF7-DEBA-6B4E-928E-A19A37F92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7104" y="5329406"/>
            <a:ext cx="329611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Low adoption of smart agriculture solutions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Data-driven farming benefits remain unrealized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Reduced improvement in productivity and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1033285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BC44C-18CA-3B86-A9B7-6D1133268C9E}"/>
              </a:ext>
            </a:extLst>
          </p:cNvPr>
          <p:cNvSpPr txBox="1"/>
          <p:nvPr/>
        </p:nvSpPr>
        <p:spPr>
          <a:xfrm>
            <a:off x="0" y="294258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rgbClr val="1F1F1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User Understanding</a:t>
            </a:r>
            <a:endParaRPr lang="en-IN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A935E-15F6-3B09-9D4F-DD0D2BCCD928}"/>
              </a:ext>
            </a:extLst>
          </p:cNvPr>
          <p:cNvSpPr txBox="1"/>
          <p:nvPr/>
        </p:nvSpPr>
        <p:spPr>
          <a:xfrm>
            <a:off x="833120" y="879033"/>
            <a:ext cx="10698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i="0" dirty="0">
                <a:solidFill>
                  <a:srgbClr val="1F1F1F"/>
                </a:solidFill>
                <a:effectLst/>
                <a:latin typeface="Gill Sans MT" panose="020B0502020104020203" pitchFamily="34" charset="0"/>
                <a:cs typeface="Segoe UI" panose="020B0502040204020203" pitchFamily="34" charset="0"/>
              </a:rPr>
              <a:t>Empathy mapping</a:t>
            </a:r>
            <a:endParaRPr lang="en-IN"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0ACA9-C8FC-8072-9634-EE3A6FD25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526" y="1270000"/>
            <a:ext cx="5670947" cy="55880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3" name="Google Shape;6374;p59">
            <a:extLst>
              <a:ext uri="{FF2B5EF4-FFF2-40B4-BE49-F238E27FC236}">
                <a16:creationId xmlns:a16="http://schemas.microsoft.com/office/drawing/2014/main" id="{8D77B6DF-50E5-2B41-23A4-A260BAF4A1B0}"/>
              </a:ext>
            </a:extLst>
          </p:cNvPr>
          <p:cNvSpPr/>
          <p:nvPr/>
        </p:nvSpPr>
        <p:spPr>
          <a:xfrm>
            <a:off x="585481" y="2007691"/>
            <a:ext cx="73266" cy="69865"/>
          </a:xfrm>
          <a:custGeom>
            <a:avLst/>
            <a:gdLst/>
            <a:ahLst/>
            <a:cxnLst/>
            <a:rect l="l" t="t" r="r" b="b"/>
            <a:pathLst>
              <a:path w="1702" h="1623" extrusionOk="0">
                <a:moveTo>
                  <a:pt x="1352" y="0"/>
                </a:moveTo>
                <a:cubicBezTo>
                  <a:pt x="1261" y="0"/>
                  <a:pt x="1167" y="24"/>
                  <a:pt x="1104" y="71"/>
                </a:cubicBezTo>
                <a:lnTo>
                  <a:pt x="127" y="1079"/>
                </a:lnTo>
                <a:cubicBezTo>
                  <a:pt x="1" y="1205"/>
                  <a:pt x="1" y="1426"/>
                  <a:pt x="127" y="1552"/>
                </a:cubicBezTo>
                <a:cubicBezTo>
                  <a:pt x="190" y="1599"/>
                  <a:pt x="284" y="1623"/>
                  <a:pt x="375" y="1623"/>
                </a:cubicBezTo>
                <a:cubicBezTo>
                  <a:pt x="466" y="1623"/>
                  <a:pt x="552" y="1599"/>
                  <a:pt x="599" y="1552"/>
                </a:cubicBezTo>
                <a:lnTo>
                  <a:pt x="1576" y="544"/>
                </a:lnTo>
                <a:cubicBezTo>
                  <a:pt x="1702" y="449"/>
                  <a:pt x="1702" y="260"/>
                  <a:pt x="1576" y="71"/>
                </a:cubicBezTo>
                <a:cubicBezTo>
                  <a:pt x="1529" y="24"/>
                  <a:pt x="1442" y="0"/>
                  <a:pt x="1352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5" name="Google Shape;6375;p59">
            <a:extLst>
              <a:ext uri="{FF2B5EF4-FFF2-40B4-BE49-F238E27FC236}">
                <a16:creationId xmlns:a16="http://schemas.microsoft.com/office/drawing/2014/main" id="{747DCE9D-DC5D-27E3-0B07-E39C24968491}"/>
              </a:ext>
            </a:extLst>
          </p:cNvPr>
          <p:cNvSpPr/>
          <p:nvPr/>
        </p:nvSpPr>
        <p:spPr>
          <a:xfrm>
            <a:off x="380706" y="1992108"/>
            <a:ext cx="295690" cy="288544"/>
          </a:xfrm>
          <a:custGeom>
            <a:avLst/>
            <a:gdLst/>
            <a:ahLst/>
            <a:cxnLst/>
            <a:rect l="l" t="t" r="r" b="b"/>
            <a:pathLst>
              <a:path w="6869" h="6703" extrusionOk="0">
                <a:moveTo>
                  <a:pt x="772" y="0"/>
                </a:moveTo>
                <a:cubicBezTo>
                  <a:pt x="599" y="0"/>
                  <a:pt x="426" y="71"/>
                  <a:pt x="284" y="213"/>
                </a:cubicBezTo>
                <a:cubicBezTo>
                  <a:pt x="1" y="496"/>
                  <a:pt x="1" y="937"/>
                  <a:pt x="284" y="1189"/>
                </a:cubicBezTo>
                <a:lnTo>
                  <a:pt x="5608" y="6514"/>
                </a:lnTo>
                <a:cubicBezTo>
                  <a:pt x="5734" y="6640"/>
                  <a:pt x="5908" y="6703"/>
                  <a:pt x="6085" y="6703"/>
                </a:cubicBezTo>
                <a:cubicBezTo>
                  <a:pt x="6262" y="6703"/>
                  <a:pt x="6443" y="6640"/>
                  <a:pt x="6585" y="6514"/>
                </a:cubicBezTo>
                <a:cubicBezTo>
                  <a:pt x="6869" y="6230"/>
                  <a:pt x="6869" y="5821"/>
                  <a:pt x="6585" y="5537"/>
                </a:cubicBezTo>
                <a:lnTo>
                  <a:pt x="1261" y="213"/>
                </a:lnTo>
                <a:cubicBezTo>
                  <a:pt x="1119" y="71"/>
                  <a:pt x="946" y="0"/>
                  <a:pt x="772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9" name="Google Shape;6376;p59">
            <a:extLst>
              <a:ext uri="{FF2B5EF4-FFF2-40B4-BE49-F238E27FC236}">
                <a16:creationId xmlns:a16="http://schemas.microsoft.com/office/drawing/2014/main" id="{A36ECCFA-EE6F-E8B9-C4EC-BA3F491F2594}"/>
              </a:ext>
            </a:extLst>
          </p:cNvPr>
          <p:cNvSpPr/>
          <p:nvPr/>
        </p:nvSpPr>
        <p:spPr>
          <a:xfrm>
            <a:off x="174553" y="2324345"/>
            <a:ext cx="169563" cy="163794"/>
          </a:xfrm>
          <a:custGeom>
            <a:avLst/>
            <a:gdLst/>
            <a:ahLst/>
            <a:cxnLst/>
            <a:rect l="l" t="t" r="r" b="b"/>
            <a:pathLst>
              <a:path w="3939" h="3805" extrusionOk="0">
                <a:moveTo>
                  <a:pt x="757" y="1"/>
                </a:moveTo>
                <a:cubicBezTo>
                  <a:pt x="576" y="1"/>
                  <a:pt x="395" y="72"/>
                  <a:pt x="253" y="213"/>
                </a:cubicBezTo>
                <a:cubicBezTo>
                  <a:pt x="1" y="497"/>
                  <a:pt x="1" y="938"/>
                  <a:pt x="253" y="1190"/>
                </a:cubicBezTo>
                <a:lnTo>
                  <a:pt x="2679" y="3616"/>
                </a:lnTo>
                <a:cubicBezTo>
                  <a:pt x="2805" y="3742"/>
                  <a:pt x="2978" y="3805"/>
                  <a:pt x="3155" y="3805"/>
                </a:cubicBezTo>
                <a:cubicBezTo>
                  <a:pt x="3332" y="3805"/>
                  <a:pt x="3514" y="3742"/>
                  <a:pt x="3655" y="3616"/>
                </a:cubicBezTo>
                <a:cubicBezTo>
                  <a:pt x="3939" y="3332"/>
                  <a:pt x="3939" y="2891"/>
                  <a:pt x="3655" y="2608"/>
                </a:cubicBezTo>
                <a:lnTo>
                  <a:pt x="1261" y="213"/>
                </a:lnTo>
                <a:cubicBezTo>
                  <a:pt x="1119" y="72"/>
                  <a:pt x="938" y="1"/>
                  <a:pt x="757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0" name="Google Shape;6377;p59">
            <a:extLst>
              <a:ext uri="{FF2B5EF4-FFF2-40B4-BE49-F238E27FC236}">
                <a16:creationId xmlns:a16="http://schemas.microsoft.com/office/drawing/2014/main" id="{9109A3DD-2D21-A2B8-AA13-DAC421BEDBB3}"/>
              </a:ext>
            </a:extLst>
          </p:cNvPr>
          <p:cNvSpPr/>
          <p:nvPr/>
        </p:nvSpPr>
        <p:spPr>
          <a:xfrm>
            <a:off x="246791" y="2057518"/>
            <a:ext cx="351307" cy="351307"/>
          </a:xfrm>
          <a:custGeom>
            <a:avLst/>
            <a:gdLst/>
            <a:ahLst/>
            <a:cxnLst/>
            <a:rect l="l" t="t" r="r" b="b"/>
            <a:pathLst>
              <a:path w="8161" h="8161" extrusionOk="0">
                <a:moveTo>
                  <a:pt x="2994" y="1"/>
                </a:moveTo>
                <a:lnTo>
                  <a:pt x="2489" y="1576"/>
                </a:lnTo>
                <a:cubicBezTo>
                  <a:pt x="1985" y="3088"/>
                  <a:pt x="1166" y="4474"/>
                  <a:pt x="1" y="5703"/>
                </a:cubicBezTo>
                <a:lnTo>
                  <a:pt x="2458" y="8160"/>
                </a:lnTo>
                <a:cubicBezTo>
                  <a:pt x="3687" y="6995"/>
                  <a:pt x="5104" y="6175"/>
                  <a:pt x="6585" y="5671"/>
                </a:cubicBezTo>
                <a:lnTo>
                  <a:pt x="8160" y="5136"/>
                </a:lnTo>
                <a:lnTo>
                  <a:pt x="2994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1" name="Google Shape;6378;p59">
            <a:extLst>
              <a:ext uri="{FF2B5EF4-FFF2-40B4-BE49-F238E27FC236}">
                <a16:creationId xmlns:a16="http://schemas.microsoft.com/office/drawing/2014/main" id="{A8545A44-1F7A-3521-F546-605A933DB64C}"/>
              </a:ext>
            </a:extLst>
          </p:cNvPr>
          <p:cNvSpPr/>
          <p:nvPr/>
        </p:nvSpPr>
        <p:spPr>
          <a:xfrm>
            <a:off x="528529" y="1986340"/>
            <a:ext cx="29875" cy="58329"/>
          </a:xfrm>
          <a:custGeom>
            <a:avLst/>
            <a:gdLst/>
            <a:ahLst/>
            <a:cxnLst/>
            <a:rect l="l" t="t" r="r" b="b"/>
            <a:pathLst>
              <a:path w="694" h="1355" extrusionOk="0">
                <a:moveTo>
                  <a:pt x="347" y="0"/>
                </a:moveTo>
                <a:cubicBezTo>
                  <a:pt x="158" y="0"/>
                  <a:pt x="1" y="158"/>
                  <a:pt x="1" y="347"/>
                </a:cubicBezTo>
                <a:lnTo>
                  <a:pt x="1" y="1008"/>
                </a:lnTo>
                <a:cubicBezTo>
                  <a:pt x="1" y="1229"/>
                  <a:pt x="158" y="1355"/>
                  <a:pt x="347" y="1355"/>
                </a:cubicBezTo>
                <a:cubicBezTo>
                  <a:pt x="536" y="1355"/>
                  <a:pt x="694" y="1229"/>
                  <a:pt x="694" y="1008"/>
                </a:cubicBezTo>
                <a:lnTo>
                  <a:pt x="694" y="347"/>
                </a:lnTo>
                <a:cubicBezTo>
                  <a:pt x="694" y="158"/>
                  <a:pt x="536" y="0"/>
                  <a:pt x="34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6" name="Google Shape;6379;p59">
            <a:extLst>
              <a:ext uri="{FF2B5EF4-FFF2-40B4-BE49-F238E27FC236}">
                <a16:creationId xmlns:a16="http://schemas.microsoft.com/office/drawing/2014/main" id="{53DBCFCE-C860-2D12-DEBA-17209AE60D2A}"/>
              </a:ext>
            </a:extLst>
          </p:cNvPr>
          <p:cNvSpPr/>
          <p:nvPr/>
        </p:nvSpPr>
        <p:spPr>
          <a:xfrm>
            <a:off x="619402" y="2107044"/>
            <a:ext cx="59706" cy="29875"/>
          </a:xfrm>
          <a:custGeom>
            <a:avLst/>
            <a:gdLst/>
            <a:ahLst/>
            <a:cxnLst/>
            <a:rect l="l" t="t" r="r" b="b"/>
            <a:pathLst>
              <a:path w="1387" h="694" extrusionOk="0">
                <a:moveTo>
                  <a:pt x="379" y="0"/>
                </a:moveTo>
                <a:cubicBezTo>
                  <a:pt x="158" y="0"/>
                  <a:pt x="0" y="126"/>
                  <a:pt x="0" y="347"/>
                </a:cubicBezTo>
                <a:cubicBezTo>
                  <a:pt x="0" y="536"/>
                  <a:pt x="158" y="693"/>
                  <a:pt x="379" y="693"/>
                </a:cubicBezTo>
                <a:lnTo>
                  <a:pt x="1040" y="693"/>
                </a:lnTo>
                <a:cubicBezTo>
                  <a:pt x="1229" y="693"/>
                  <a:pt x="1387" y="536"/>
                  <a:pt x="1387" y="347"/>
                </a:cubicBezTo>
                <a:cubicBezTo>
                  <a:pt x="1387" y="126"/>
                  <a:pt x="1229" y="0"/>
                  <a:pt x="104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9" name="Google Shape;6380;p59">
            <a:extLst>
              <a:ext uri="{FF2B5EF4-FFF2-40B4-BE49-F238E27FC236}">
                <a16:creationId xmlns:a16="http://schemas.microsoft.com/office/drawing/2014/main" id="{77AD0222-FEC1-B85C-C38A-6CEB11490CFE}"/>
              </a:ext>
            </a:extLst>
          </p:cNvPr>
          <p:cNvSpPr/>
          <p:nvPr/>
        </p:nvSpPr>
        <p:spPr>
          <a:xfrm>
            <a:off x="394265" y="2325378"/>
            <a:ext cx="200772" cy="118121"/>
          </a:xfrm>
          <a:custGeom>
            <a:avLst/>
            <a:gdLst/>
            <a:ahLst/>
            <a:cxnLst/>
            <a:rect l="l" t="t" r="r" b="b"/>
            <a:pathLst>
              <a:path w="4664" h="2744" extrusionOk="0">
                <a:moveTo>
                  <a:pt x="4411" y="0"/>
                </a:moveTo>
                <a:lnTo>
                  <a:pt x="3750" y="221"/>
                </a:lnTo>
                <a:cubicBezTo>
                  <a:pt x="3907" y="378"/>
                  <a:pt x="3813" y="631"/>
                  <a:pt x="3624" y="694"/>
                </a:cubicBezTo>
                <a:lnTo>
                  <a:pt x="1072" y="2017"/>
                </a:lnTo>
                <a:cubicBezTo>
                  <a:pt x="1030" y="2038"/>
                  <a:pt x="984" y="2048"/>
                  <a:pt x="938" y="2048"/>
                </a:cubicBezTo>
                <a:cubicBezTo>
                  <a:pt x="844" y="2048"/>
                  <a:pt x="746" y="2006"/>
                  <a:pt x="662" y="1922"/>
                </a:cubicBezTo>
                <a:lnTo>
                  <a:pt x="568" y="1796"/>
                </a:lnTo>
                <a:cubicBezTo>
                  <a:pt x="347" y="1922"/>
                  <a:pt x="190" y="2080"/>
                  <a:pt x="1" y="2237"/>
                </a:cubicBezTo>
                <a:lnTo>
                  <a:pt x="190" y="2426"/>
                </a:lnTo>
                <a:cubicBezTo>
                  <a:pt x="395" y="2632"/>
                  <a:pt x="669" y="2744"/>
                  <a:pt x="947" y="2744"/>
                </a:cubicBezTo>
                <a:cubicBezTo>
                  <a:pt x="1095" y="2744"/>
                  <a:pt x="1245" y="2712"/>
                  <a:pt x="1387" y="2647"/>
                </a:cubicBezTo>
                <a:lnTo>
                  <a:pt x="3939" y="1324"/>
                </a:lnTo>
                <a:cubicBezTo>
                  <a:pt x="4411" y="1103"/>
                  <a:pt x="4663" y="505"/>
                  <a:pt x="441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7" name="Google Shape;6374;p59">
            <a:extLst>
              <a:ext uri="{FF2B5EF4-FFF2-40B4-BE49-F238E27FC236}">
                <a16:creationId xmlns:a16="http://schemas.microsoft.com/office/drawing/2014/main" id="{428C61BC-B084-74D5-66D3-A4CA8684B0B8}"/>
              </a:ext>
            </a:extLst>
          </p:cNvPr>
          <p:cNvSpPr/>
          <p:nvPr/>
        </p:nvSpPr>
        <p:spPr>
          <a:xfrm>
            <a:off x="9211356" y="2314310"/>
            <a:ext cx="73266" cy="69865"/>
          </a:xfrm>
          <a:custGeom>
            <a:avLst/>
            <a:gdLst/>
            <a:ahLst/>
            <a:cxnLst/>
            <a:rect l="l" t="t" r="r" b="b"/>
            <a:pathLst>
              <a:path w="1702" h="1623" extrusionOk="0">
                <a:moveTo>
                  <a:pt x="1352" y="0"/>
                </a:moveTo>
                <a:cubicBezTo>
                  <a:pt x="1261" y="0"/>
                  <a:pt x="1167" y="24"/>
                  <a:pt x="1104" y="71"/>
                </a:cubicBezTo>
                <a:lnTo>
                  <a:pt x="127" y="1079"/>
                </a:lnTo>
                <a:cubicBezTo>
                  <a:pt x="1" y="1205"/>
                  <a:pt x="1" y="1426"/>
                  <a:pt x="127" y="1552"/>
                </a:cubicBezTo>
                <a:cubicBezTo>
                  <a:pt x="190" y="1599"/>
                  <a:pt x="284" y="1623"/>
                  <a:pt x="375" y="1623"/>
                </a:cubicBezTo>
                <a:cubicBezTo>
                  <a:pt x="466" y="1623"/>
                  <a:pt x="552" y="1599"/>
                  <a:pt x="599" y="1552"/>
                </a:cubicBezTo>
                <a:lnTo>
                  <a:pt x="1576" y="544"/>
                </a:lnTo>
                <a:cubicBezTo>
                  <a:pt x="1702" y="449"/>
                  <a:pt x="1702" y="260"/>
                  <a:pt x="1576" y="71"/>
                </a:cubicBezTo>
                <a:cubicBezTo>
                  <a:pt x="1529" y="24"/>
                  <a:pt x="1442" y="0"/>
                  <a:pt x="1352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8" name="Google Shape;6375;p59">
            <a:extLst>
              <a:ext uri="{FF2B5EF4-FFF2-40B4-BE49-F238E27FC236}">
                <a16:creationId xmlns:a16="http://schemas.microsoft.com/office/drawing/2014/main" id="{6AB001C8-3DCB-EF0B-6245-9E0772E1CFDB}"/>
              </a:ext>
            </a:extLst>
          </p:cNvPr>
          <p:cNvSpPr/>
          <p:nvPr/>
        </p:nvSpPr>
        <p:spPr>
          <a:xfrm>
            <a:off x="9006581" y="2298727"/>
            <a:ext cx="295690" cy="288544"/>
          </a:xfrm>
          <a:custGeom>
            <a:avLst/>
            <a:gdLst/>
            <a:ahLst/>
            <a:cxnLst/>
            <a:rect l="l" t="t" r="r" b="b"/>
            <a:pathLst>
              <a:path w="6869" h="6703" extrusionOk="0">
                <a:moveTo>
                  <a:pt x="772" y="0"/>
                </a:moveTo>
                <a:cubicBezTo>
                  <a:pt x="599" y="0"/>
                  <a:pt x="426" y="71"/>
                  <a:pt x="284" y="213"/>
                </a:cubicBezTo>
                <a:cubicBezTo>
                  <a:pt x="1" y="496"/>
                  <a:pt x="1" y="937"/>
                  <a:pt x="284" y="1189"/>
                </a:cubicBezTo>
                <a:lnTo>
                  <a:pt x="5608" y="6514"/>
                </a:lnTo>
                <a:cubicBezTo>
                  <a:pt x="5734" y="6640"/>
                  <a:pt x="5908" y="6703"/>
                  <a:pt x="6085" y="6703"/>
                </a:cubicBezTo>
                <a:cubicBezTo>
                  <a:pt x="6262" y="6703"/>
                  <a:pt x="6443" y="6640"/>
                  <a:pt x="6585" y="6514"/>
                </a:cubicBezTo>
                <a:cubicBezTo>
                  <a:pt x="6869" y="6230"/>
                  <a:pt x="6869" y="5821"/>
                  <a:pt x="6585" y="5537"/>
                </a:cubicBezTo>
                <a:lnTo>
                  <a:pt x="1261" y="213"/>
                </a:lnTo>
                <a:cubicBezTo>
                  <a:pt x="1119" y="71"/>
                  <a:pt x="946" y="0"/>
                  <a:pt x="772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9" name="Google Shape;6376;p59">
            <a:extLst>
              <a:ext uri="{FF2B5EF4-FFF2-40B4-BE49-F238E27FC236}">
                <a16:creationId xmlns:a16="http://schemas.microsoft.com/office/drawing/2014/main" id="{5B1A98F1-9ECC-2CCB-B8D1-D56EBF1F3792}"/>
              </a:ext>
            </a:extLst>
          </p:cNvPr>
          <p:cNvSpPr/>
          <p:nvPr/>
        </p:nvSpPr>
        <p:spPr>
          <a:xfrm>
            <a:off x="8800428" y="2630964"/>
            <a:ext cx="169563" cy="163794"/>
          </a:xfrm>
          <a:custGeom>
            <a:avLst/>
            <a:gdLst/>
            <a:ahLst/>
            <a:cxnLst/>
            <a:rect l="l" t="t" r="r" b="b"/>
            <a:pathLst>
              <a:path w="3939" h="3805" extrusionOk="0">
                <a:moveTo>
                  <a:pt x="757" y="1"/>
                </a:moveTo>
                <a:cubicBezTo>
                  <a:pt x="576" y="1"/>
                  <a:pt x="395" y="72"/>
                  <a:pt x="253" y="213"/>
                </a:cubicBezTo>
                <a:cubicBezTo>
                  <a:pt x="1" y="497"/>
                  <a:pt x="1" y="938"/>
                  <a:pt x="253" y="1190"/>
                </a:cubicBezTo>
                <a:lnTo>
                  <a:pt x="2679" y="3616"/>
                </a:lnTo>
                <a:cubicBezTo>
                  <a:pt x="2805" y="3742"/>
                  <a:pt x="2978" y="3805"/>
                  <a:pt x="3155" y="3805"/>
                </a:cubicBezTo>
                <a:cubicBezTo>
                  <a:pt x="3332" y="3805"/>
                  <a:pt x="3514" y="3742"/>
                  <a:pt x="3655" y="3616"/>
                </a:cubicBezTo>
                <a:cubicBezTo>
                  <a:pt x="3939" y="3332"/>
                  <a:pt x="3939" y="2891"/>
                  <a:pt x="3655" y="2608"/>
                </a:cubicBezTo>
                <a:lnTo>
                  <a:pt x="1261" y="213"/>
                </a:lnTo>
                <a:cubicBezTo>
                  <a:pt x="1119" y="72"/>
                  <a:pt x="938" y="1"/>
                  <a:pt x="757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0" name="Google Shape;6377;p59">
            <a:extLst>
              <a:ext uri="{FF2B5EF4-FFF2-40B4-BE49-F238E27FC236}">
                <a16:creationId xmlns:a16="http://schemas.microsoft.com/office/drawing/2014/main" id="{C16DEE29-DF14-D4D0-7FF3-3978250BBB33}"/>
              </a:ext>
            </a:extLst>
          </p:cNvPr>
          <p:cNvSpPr/>
          <p:nvPr/>
        </p:nvSpPr>
        <p:spPr>
          <a:xfrm>
            <a:off x="8872666" y="2364137"/>
            <a:ext cx="351307" cy="351307"/>
          </a:xfrm>
          <a:custGeom>
            <a:avLst/>
            <a:gdLst/>
            <a:ahLst/>
            <a:cxnLst/>
            <a:rect l="l" t="t" r="r" b="b"/>
            <a:pathLst>
              <a:path w="8161" h="8161" extrusionOk="0">
                <a:moveTo>
                  <a:pt x="2994" y="1"/>
                </a:moveTo>
                <a:lnTo>
                  <a:pt x="2489" y="1576"/>
                </a:lnTo>
                <a:cubicBezTo>
                  <a:pt x="1985" y="3088"/>
                  <a:pt x="1166" y="4474"/>
                  <a:pt x="1" y="5703"/>
                </a:cubicBezTo>
                <a:lnTo>
                  <a:pt x="2458" y="8160"/>
                </a:lnTo>
                <a:cubicBezTo>
                  <a:pt x="3687" y="6995"/>
                  <a:pt x="5104" y="6175"/>
                  <a:pt x="6585" y="5671"/>
                </a:cubicBezTo>
                <a:lnTo>
                  <a:pt x="8160" y="5136"/>
                </a:lnTo>
                <a:lnTo>
                  <a:pt x="2994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1" name="Google Shape;6378;p59">
            <a:extLst>
              <a:ext uri="{FF2B5EF4-FFF2-40B4-BE49-F238E27FC236}">
                <a16:creationId xmlns:a16="http://schemas.microsoft.com/office/drawing/2014/main" id="{BCB97846-E304-DF96-A391-BCF3B0873722}"/>
              </a:ext>
            </a:extLst>
          </p:cNvPr>
          <p:cNvSpPr/>
          <p:nvPr/>
        </p:nvSpPr>
        <p:spPr>
          <a:xfrm>
            <a:off x="9154404" y="2292959"/>
            <a:ext cx="29875" cy="58329"/>
          </a:xfrm>
          <a:custGeom>
            <a:avLst/>
            <a:gdLst/>
            <a:ahLst/>
            <a:cxnLst/>
            <a:rect l="l" t="t" r="r" b="b"/>
            <a:pathLst>
              <a:path w="694" h="1355" extrusionOk="0">
                <a:moveTo>
                  <a:pt x="347" y="0"/>
                </a:moveTo>
                <a:cubicBezTo>
                  <a:pt x="158" y="0"/>
                  <a:pt x="1" y="158"/>
                  <a:pt x="1" y="347"/>
                </a:cubicBezTo>
                <a:lnTo>
                  <a:pt x="1" y="1008"/>
                </a:lnTo>
                <a:cubicBezTo>
                  <a:pt x="1" y="1229"/>
                  <a:pt x="158" y="1355"/>
                  <a:pt x="347" y="1355"/>
                </a:cubicBezTo>
                <a:cubicBezTo>
                  <a:pt x="536" y="1355"/>
                  <a:pt x="694" y="1229"/>
                  <a:pt x="694" y="1008"/>
                </a:cubicBezTo>
                <a:lnTo>
                  <a:pt x="694" y="347"/>
                </a:lnTo>
                <a:cubicBezTo>
                  <a:pt x="694" y="158"/>
                  <a:pt x="536" y="0"/>
                  <a:pt x="34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2" name="Google Shape;6379;p59">
            <a:extLst>
              <a:ext uri="{FF2B5EF4-FFF2-40B4-BE49-F238E27FC236}">
                <a16:creationId xmlns:a16="http://schemas.microsoft.com/office/drawing/2014/main" id="{A259C9FD-BB77-5F61-7182-19A6F9BA967B}"/>
              </a:ext>
            </a:extLst>
          </p:cNvPr>
          <p:cNvSpPr/>
          <p:nvPr/>
        </p:nvSpPr>
        <p:spPr>
          <a:xfrm>
            <a:off x="9245277" y="2413663"/>
            <a:ext cx="59706" cy="29875"/>
          </a:xfrm>
          <a:custGeom>
            <a:avLst/>
            <a:gdLst/>
            <a:ahLst/>
            <a:cxnLst/>
            <a:rect l="l" t="t" r="r" b="b"/>
            <a:pathLst>
              <a:path w="1387" h="694" extrusionOk="0">
                <a:moveTo>
                  <a:pt x="379" y="0"/>
                </a:moveTo>
                <a:cubicBezTo>
                  <a:pt x="158" y="0"/>
                  <a:pt x="0" y="126"/>
                  <a:pt x="0" y="347"/>
                </a:cubicBezTo>
                <a:cubicBezTo>
                  <a:pt x="0" y="536"/>
                  <a:pt x="158" y="693"/>
                  <a:pt x="379" y="693"/>
                </a:cubicBezTo>
                <a:lnTo>
                  <a:pt x="1040" y="693"/>
                </a:lnTo>
                <a:cubicBezTo>
                  <a:pt x="1229" y="693"/>
                  <a:pt x="1387" y="536"/>
                  <a:pt x="1387" y="347"/>
                </a:cubicBezTo>
                <a:cubicBezTo>
                  <a:pt x="1387" y="126"/>
                  <a:pt x="1229" y="0"/>
                  <a:pt x="104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3" name="Google Shape;6380;p59">
            <a:extLst>
              <a:ext uri="{FF2B5EF4-FFF2-40B4-BE49-F238E27FC236}">
                <a16:creationId xmlns:a16="http://schemas.microsoft.com/office/drawing/2014/main" id="{26FDB596-746D-748A-28D1-F63C8E7DFD6E}"/>
              </a:ext>
            </a:extLst>
          </p:cNvPr>
          <p:cNvSpPr/>
          <p:nvPr/>
        </p:nvSpPr>
        <p:spPr>
          <a:xfrm>
            <a:off x="9020140" y="2631997"/>
            <a:ext cx="200772" cy="118121"/>
          </a:xfrm>
          <a:custGeom>
            <a:avLst/>
            <a:gdLst/>
            <a:ahLst/>
            <a:cxnLst/>
            <a:rect l="l" t="t" r="r" b="b"/>
            <a:pathLst>
              <a:path w="4664" h="2744" extrusionOk="0">
                <a:moveTo>
                  <a:pt x="4411" y="0"/>
                </a:moveTo>
                <a:lnTo>
                  <a:pt x="3750" y="221"/>
                </a:lnTo>
                <a:cubicBezTo>
                  <a:pt x="3907" y="378"/>
                  <a:pt x="3813" y="631"/>
                  <a:pt x="3624" y="694"/>
                </a:cubicBezTo>
                <a:lnTo>
                  <a:pt x="1072" y="2017"/>
                </a:lnTo>
                <a:cubicBezTo>
                  <a:pt x="1030" y="2038"/>
                  <a:pt x="984" y="2048"/>
                  <a:pt x="938" y="2048"/>
                </a:cubicBezTo>
                <a:cubicBezTo>
                  <a:pt x="844" y="2048"/>
                  <a:pt x="746" y="2006"/>
                  <a:pt x="662" y="1922"/>
                </a:cubicBezTo>
                <a:lnTo>
                  <a:pt x="568" y="1796"/>
                </a:lnTo>
                <a:cubicBezTo>
                  <a:pt x="347" y="1922"/>
                  <a:pt x="190" y="2080"/>
                  <a:pt x="1" y="2237"/>
                </a:cubicBezTo>
                <a:lnTo>
                  <a:pt x="190" y="2426"/>
                </a:lnTo>
                <a:cubicBezTo>
                  <a:pt x="395" y="2632"/>
                  <a:pt x="669" y="2744"/>
                  <a:pt x="947" y="2744"/>
                </a:cubicBezTo>
                <a:cubicBezTo>
                  <a:pt x="1095" y="2744"/>
                  <a:pt x="1245" y="2712"/>
                  <a:pt x="1387" y="2647"/>
                </a:cubicBezTo>
                <a:lnTo>
                  <a:pt x="3939" y="1324"/>
                </a:lnTo>
                <a:cubicBezTo>
                  <a:pt x="4411" y="1103"/>
                  <a:pt x="4663" y="505"/>
                  <a:pt x="441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4" name="Google Shape;6374;p59">
            <a:extLst>
              <a:ext uri="{FF2B5EF4-FFF2-40B4-BE49-F238E27FC236}">
                <a16:creationId xmlns:a16="http://schemas.microsoft.com/office/drawing/2014/main" id="{03F2DB69-EC2D-55F3-8F7A-C3FFA7E33496}"/>
              </a:ext>
            </a:extLst>
          </p:cNvPr>
          <p:cNvSpPr/>
          <p:nvPr/>
        </p:nvSpPr>
        <p:spPr>
          <a:xfrm>
            <a:off x="682806" y="5150537"/>
            <a:ext cx="73266" cy="69865"/>
          </a:xfrm>
          <a:custGeom>
            <a:avLst/>
            <a:gdLst/>
            <a:ahLst/>
            <a:cxnLst/>
            <a:rect l="l" t="t" r="r" b="b"/>
            <a:pathLst>
              <a:path w="1702" h="1623" extrusionOk="0">
                <a:moveTo>
                  <a:pt x="1352" y="0"/>
                </a:moveTo>
                <a:cubicBezTo>
                  <a:pt x="1261" y="0"/>
                  <a:pt x="1167" y="24"/>
                  <a:pt x="1104" y="71"/>
                </a:cubicBezTo>
                <a:lnTo>
                  <a:pt x="127" y="1079"/>
                </a:lnTo>
                <a:cubicBezTo>
                  <a:pt x="1" y="1205"/>
                  <a:pt x="1" y="1426"/>
                  <a:pt x="127" y="1552"/>
                </a:cubicBezTo>
                <a:cubicBezTo>
                  <a:pt x="190" y="1599"/>
                  <a:pt x="284" y="1623"/>
                  <a:pt x="375" y="1623"/>
                </a:cubicBezTo>
                <a:cubicBezTo>
                  <a:pt x="466" y="1623"/>
                  <a:pt x="552" y="1599"/>
                  <a:pt x="599" y="1552"/>
                </a:cubicBezTo>
                <a:lnTo>
                  <a:pt x="1576" y="544"/>
                </a:lnTo>
                <a:cubicBezTo>
                  <a:pt x="1702" y="449"/>
                  <a:pt x="1702" y="260"/>
                  <a:pt x="1576" y="71"/>
                </a:cubicBezTo>
                <a:cubicBezTo>
                  <a:pt x="1529" y="24"/>
                  <a:pt x="1442" y="0"/>
                  <a:pt x="1352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5" name="Google Shape;6375;p59">
            <a:extLst>
              <a:ext uri="{FF2B5EF4-FFF2-40B4-BE49-F238E27FC236}">
                <a16:creationId xmlns:a16="http://schemas.microsoft.com/office/drawing/2014/main" id="{3F686769-A858-8962-2CAC-8F980F106A1C}"/>
              </a:ext>
            </a:extLst>
          </p:cNvPr>
          <p:cNvSpPr/>
          <p:nvPr/>
        </p:nvSpPr>
        <p:spPr>
          <a:xfrm>
            <a:off x="478031" y="5134954"/>
            <a:ext cx="295690" cy="288544"/>
          </a:xfrm>
          <a:custGeom>
            <a:avLst/>
            <a:gdLst/>
            <a:ahLst/>
            <a:cxnLst/>
            <a:rect l="l" t="t" r="r" b="b"/>
            <a:pathLst>
              <a:path w="6869" h="6703" extrusionOk="0">
                <a:moveTo>
                  <a:pt x="772" y="0"/>
                </a:moveTo>
                <a:cubicBezTo>
                  <a:pt x="599" y="0"/>
                  <a:pt x="426" y="71"/>
                  <a:pt x="284" y="213"/>
                </a:cubicBezTo>
                <a:cubicBezTo>
                  <a:pt x="1" y="496"/>
                  <a:pt x="1" y="937"/>
                  <a:pt x="284" y="1189"/>
                </a:cubicBezTo>
                <a:lnTo>
                  <a:pt x="5608" y="6514"/>
                </a:lnTo>
                <a:cubicBezTo>
                  <a:pt x="5734" y="6640"/>
                  <a:pt x="5908" y="6703"/>
                  <a:pt x="6085" y="6703"/>
                </a:cubicBezTo>
                <a:cubicBezTo>
                  <a:pt x="6262" y="6703"/>
                  <a:pt x="6443" y="6640"/>
                  <a:pt x="6585" y="6514"/>
                </a:cubicBezTo>
                <a:cubicBezTo>
                  <a:pt x="6869" y="6230"/>
                  <a:pt x="6869" y="5821"/>
                  <a:pt x="6585" y="5537"/>
                </a:cubicBezTo>
                <a:lnTo>
                  <a:pt x="1261" y="213"/>
                </a:lnTo>
                <a:cubicBezTo>
                  <a:pt x="1119" y="71"/>
                  <a:pt x="946" y="0"/>
                  <a:pt x="772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6" name="Google Shape;6376;p59">
            <a:extLst>
              <a:ext uri="{FF2B5EF4-FFF2-40B4-BE49-F238E27FC236}">
                <a16:creationId xmlns:a16="http://schemas.microsoft.com/office/drawing/2014/main" id="{71FAA776-D7F6-7719-4B5A-F7D1F8F73500}"/>
              </a:ext>
            </a:extLst>
          </p:cNvPr>
          <p:cNvSpPr/>
          <p:nvPr/>
        </p:nvSpPr>
        <p:spPr>
          <a:xfrm>
            <a:off x="271878" y="5467191"/>
            <a:ext cx="169563" cy="163794"/>
          </a:xfrm>
          <a:custGeom>
            <a:avLst/>
            <a:gdLst/>
            <a:ahLst/>
            <a:cxnLst/>
            <a:rect l="l" t="t" r="r" b="b"/>
            <a:pathLst>
              <a:path w="3939" h="3805" extrusionOk="0">
                <a:moveTo>
                  <a:pt x="757" y="1"/>
                </a:moveTo>
                <a:cubicBezTo>
                  <a:pt x="576" y="1"/>
                  <a:pt x="395" y="72"/>
                  <a:pt x="253" y="213"/>
                </a:cubicBezTo>
                <a:cubicBezTo>
                  <a:pt x="1" y="497"/>
                  <a:pt x="1" y="938"/>
                  <a:pt x="253" y="1190"/>
                </a:cubicBezTo>
                <a:lnTo>
                  <a:pt x="2679" y="3616"/>
                </a:lnTo>
                <a:cubicBezTo>
                  <a:pt x="2805" y="3742"/>
                  <a:pt x="2978" y="3805"/>
                  <a:pt x="3155" y="3805"/>
                </a:cubicBezTo>
                <a:cubicBezTo>
                  <a:pt x="3332" y="3805"/>
                  <a:pt x="3514" y="3742"/>
                  <a:pt x="3655" y="3616"/>
                </a:cubicBezTo>
                <a:cubicBezTo>
                  <a:pt x="3939" y="3332"/>
                  <a:pt x="3939" y="2891"/>
                  <a:pt x="3655" y="2608"/>
                </a:cubicBezTo>
                <a:lnTo>
                  <a:pt x="1261" y="213"/>
                </a:lnTo>
                <a:cubicBezTo>
                  <a:pt x="1119" y="72"/>
                  <a:pt x="938" y="1"/>
                  <a:pt x="757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7" name="Google Shape;6377;p59">
            <a:extLst>
              <a:ext uri="{FF2B5EF4-FFF2-40B4-BE49-F238E27FC236}">
                <a16:creationId xmlns:a16="http://schemas.microsoft.com/office/drawing/2014/main" id="{D5CE6828-DB47-6DB7-D9BA-2411D1E0C08D}"/>
              </a:ext>
            </a:extLst>
          </p:cNvPr>
          <p:cNvSpPr/>
          <p:nvPr/>
        </p:nvSpPr>
        <p:spPr>
          <a:xfrm>
            <a:off x="344116" y="5200364"/>
            <a:ext cx="351307" cy="351307"/>
          </a:xfrm>
          <a:custGeom>
            <a:avLst/>
            <a:gdLst/>
            <a:ahLst/>
            <a:cxnLst/>
            <a:rect l="l" t="t" r="r" b="b"/>
            <a:pathLst>
              <a:path w="8161" h="8161" extrusionOk="0">
                <a:moveTo>
                  <a:pt x="2994" y="1"/>
                </a:moveTo>
                <a:lnTo>
                  <a:pt x="2489" y="1576"/>
                </a:lnTo>
                <a:cubicBezTo>
                  <a:pt x="1985" y="3088"/>
                  <a:pt x="1166" y="4474"/>
                  <a:pt x="1" y="5703"/>
                </a:cubicBezTo>
                <a:lnTo>
                  <a:pt x="2458" y="8160"/>
                </a:lnTo>
                <a:cubicBezTo>
                  <a:pt x="3687" y="6995"/>
                  <a:pt x="5104" y="6175"/>
                  <a:pt x="6585" y="5671"/>
                </a:cubicBezTo>
                <a:lnTo>
                  <a:pt x="8160" y="5136"/>
                </a:lnTo>
                <a:lnTo>
                  <a:pt x="2994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8" name="Google Shape;6378;p59">
            <a:extLst>
              <a:ext uri="{FF2B5EF4-FFF2-40B4-BE49-F238E27FC236}">
                <a16:creationId xmlns:a16="http://schemas.microsoft.com/office/drawing/2014/main" id="{FABF3067-8D03-EB77-8275-FC2813E7625A}"/>
              </a:ext>
            </a:extLst>
          </p:cNvPr>
          <p:cNvSpPr/>
          <p:nvPr/>
        </p:nvSpPr>
        <p:spPr>
          <a:xfrm>
            <a:off x="625854" y="5129186"/>
            <a:ext cx="29875" cy="58329"/>
          </a:xfrm>
          <a:custGeom>
            <a:avLst/>
            <a:gdLst/>
            <a:ahLst/>
            <a:cxnLst/>
            <a:rect l="l" t="t" r="r" b="b"/>
            <a:pathLst>
              <a:path w="694" h="1355" extrusionOk="0">
                <a:moveTo>
                  <a:pt x="347" y="0"/>
                </a:moveTo>
                <a:cubicBezTo>
                  <a:pt x="158" y="0"/>
                  <a:pt x="1" y="158"/>
                  <a:pt x="1" y="347"/>
                </a:cubicBezTo>
                <a:lnTo>
                  <a:pt x="1" y="1008"/>
                </a:lnTo>
                <a:cubicBezTo>
                  <a:pt x="1" y="1229"/>
                  <a:pt x="158" y="1355"/>
                  <a:pt x="347" y="1355"/>
                </a:cubicBezTo>
                <a:cubicBezTo>
                  <a:pt x="536" y="1355"/>
                  <a:pt x="694" y="1229"/>
                  <a:pt x="694" y="1008"/>
                </a:cubicBezTo>
                <a:lnTo>
                  <a:pt x="694" y="347"/>
                </a:lnTo>
                <a:cubicBezTo>
                  <a:pt x="694" y="158"/>
                  <a:pt x="536" y="0"/>
                  <a:pt x="34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9" name="Google Shape;6379;p59">
            <a:extLst>
              <a:ext uri="{FF2B5EF4-FFF2-40B4-BE49-F238E27FC236}">
                <a16:creationId xmlns:a16="http://schemas.microsoft.com/office/drawing/2014/main" id="{EC07C1DE-BCE5-6FDF-CD35-73E5F06A4973}"/>
              </a:ext>
            </a:extLst>
          </p:cNvPr>
          <p:cNvSpPr/>
          <p:nvPr/>
        </p:nvSpPr>
        <p:spPr>
          <a:xfrm>
            <a:off x="716727" y="5249890"/>
            <a:ext cx="59706" cy="29875"/>
          </a:xfrm>
          <a:custGeom>
            <a:avLst/>
            <a:gdLst/>
            <a:ahLst/>
            <a:cxnLst/>
            <a:rect l="l" t="t" r="r" b="b"/>
            <a:pathLst>
              <a:path w="1387" h="694" extrusionOk="0">
                <a:moveTo>
                  <a:pt x="379" y="0"/>
                </a:moveTo>
                <a:cubicBezTo>
                  <a:pt x="158" y="0"/>
                  <a:pt x="0" y="126"/>
                  <a:pt x="0" y="347"/>
                </a:cubicBezTo>
                <a:cubicBezTo>
                  <a:pt x="0" y="536"/>
                  <a:pt x="158" y="693"/>
                  <a:pt x="379" y="693"/>
                </a:cubicBezTo>
                <a:lnTo>
                  <a:pt x="1040" y="693"/>
                </a:lnTo>
                <a:cubicBezTo>
                  <a:pt x="1229" y="693"/>
                  <a:pt x="1387" y="536"/>
                  <a:pt x="1387" y="347"/>
                </a:cubicBezTo>
                <a:cubicBezTo>
                  <a:pt x="1387" y="126"/>
                  <a:pt x="1229" y="0"/>
                  <a:pt x="104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0" name="Google Shape;6380;p59">
            <a:extLst>
              <a:ext uri="{FF2B5EF4-FFF2-40B4-BE49-F238E27FC236}">
                <a16:creationId xmlns:a16="http://schemas.microsoft.com/office/drawing/2014/main" id="{A28677F4-244D-6B75-6908-891054CB82B4}"/>
              </a:ext>
            </a:extLst>
          </p:cNvPr>
          <p:cNvSpPr/>
          <p:nvPr/>
        </p:nvSpPr>
        <p:spPr>
          <a:xfrm>
            <a:off x="491590" y="5468224"/>
            <a:ext cx="200772" cy="118121"/>
          </a:xfrm>
          <a:custGeom>
            <a:avLst/>
            <a:gdLst/>
            <a:ahLst/>
            <a:cxnLst/>
            <a:rect l="l" t="t" r="r" b="b"/>
            <a:pathLst>
              <a:path w="4664" h="2744" extrusionOk="0">
                <a:moveTo>
                  <a:pt x="4411" y="0"/>
                </a:moveTo>
                <a:lnTo>
                  <a:pt x="3750" y="221"/>
                </a:lnTo>
                <a:cubicBezTo>
                  <a:pt x="3907" y="378"/>
                  <a:pt x="3813" y="631"/>
                  <a:pt x="3624" y="694"/>
                </a:cubicBezTo>
                <a:lnTo>
                  <a:pt x="1072" y="2017"/>
                </a:lnTo>
                <a:cubicBezTo>
                  <a:pt x="1030" y="2038"/>
                  <a:pt x="984" y="2048"/>
                  <a:pt x="938" y="2048"/>
                </a:cubicBezTo>
                <a:cubicBezTo>
                  <a:pt x="844" y="2048"/>
                  <a:pt x="746" y="2006"/>
                  <a:pt x="662" y="1922"/>
                </a:cubicBezTo>
                <a:lnTo>
                  <a:pt x="568" y="1796"/>
                </a:lnTo>
                <a:cubicBezTo>
                  <a:pt x="347" y="1922"/>
                  <a:pt x="190" y="2080"/>
                  <a:pt x="1" y="2237"/>
                </a:cubicBezTo>
                <a:lnTo>
                  <a:pt x="190" y="2426"/>
                </a:lnTo>
                <a:cubicBezTo>
                  <a:pt x="395" y="2632"/>
                  <a:pt x="669" y="2744"/>
                  <a:pt x="947" y="2744"/>
                </a:cubicBezTo>
                <a:cubicBezTo>
                  <a:pt x="1095" y="2744"/>
                  <a:pt x="1245" y="2712"/>
                  <a:pt x="1387" y="2647"/>
                </a:cubicBezTo>
                <a:lnTo>
                  <a:pt x="3939" y="1324"/>
                </a:lnTo>
                <a:cubicBezTo>
                  <a:pt x="4411" y="1103"/>
                  <a:pt x="4663" y="505"/>
                  <a:pt x="441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1" name="Google Shape;6374;p59">
            <a:extLst>
              <a:ext uri="{FF2B5EF4-FFF2-40B4-BE49-F238E27FC236}">
                <a16:creationId xmlns:a16="http://schemas.microsoft.com/office/drawing/2014/main" id="{B2D3AE74-7134-9037-49FD-74E03822A007}"/>
              </a:ext>
            </a:extLst>
          </p:cNvPr>
          <p:cNvSpPr/>
          <p:nvPr/>
        </p:nvSpPr>
        <p:spPr>
          <a:xfrm>
            <a:off x="9211426" y="5313298"/>
            <a:ext cx="73266" cy="69865"/>
          </a:xfrm>
          <a:custGeom>
            <a:avLst/>
            <a:gdLst/>
            <a:ahLst/>
            <a:cxnLst/>
            <a:rect l="l" t="t" r="r" b="b"/>
            <a:pathLst>
              <a:path w="1702" h="1623" extrusionOk="0">
                <a:moveTo>
                  <a:pt x="1352" y="0"/>
                </a:moveTo>
                <a:cubicBezTo>
                  <a:pt x="1261" y="0"/>
                  <a:pt x="1167" y="24"/>
                  <a:pt x="1104" y="71"/>
                </a:cubicBezTo>
                <a:lnTo>
                  <a:pt x="127" y="1079"/>
                </a:lnTo>
                <a:cubicBezTo>
                  <a:pt x="1" y="1205"/>
                  <a:pt x="1" y="1426"/>
                  <a:pt x="127" y="1552"/>
                </a:cubicBezTo>
                <a:cubicBezTo>
                  <a:pt x="190" y="1599"/>
                  <a:pt x="284" y="1623"/>
                  <a:pt x="375" y="1623"/>
                </a:cubicBezTo>
                <a:cubicBezTo>
                  <a:pt x="466" y="1623"/>
                  <a:pt x="552" y="1599"/>
                  <a:pt x="599" y="1552"/>
                </a:cubicBezTo>
                <a:lnTo>
                  <a:pt x="1576" y="544"/>
                </a:lnTo>
                <a:cubicBezTo>
                  <a:pt x="1702" y="449"/>
                  <a:pt x="1702" y="260"/>
                  <a:pt x="1576" y="71"/>
                </a:cubicBezTo>
                <a:cubicBezTo>
                  <a:pt x="1529" y="24"/>
                  <a:pt x="1442" y="0"/>
                  <a:pt x="1352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2" name="Google Shape;6375;p59">
            <a:extLst>
              <a:ext uri="{FF2B5EF4-FFF2-40B4-BE49-F238E27FC236}">
                <a16:creationId xmlns:a16="http://schemas.microsoft.com/office/drawing/2014/main" id="{85898B23-BF0D-F317-4BBC-359A99689E3A}"/>
              </a:ext>
            </a:extLst>
          </p:cNvPr>
          <p:cNvSpPr/>
          <p:nvPr/>
        </p:nvSpPr>
        <p:spPr>
          <a:xfrm>
            <a:off x="9006651" y="5297715"/>
            <a:ext cx="295690" cy="288544"/>
          </a:xfrm>
          <a:custGeom>
            <a:avLst/>
            <a:gdLst/>
            <a:ahLst/>
            <a:cxnLst/>
            <a:rect l="l" t="t" r="r" b="b"/>
            <a:pathLst>
              <a:path w="6869" h="6703" extrusionOk="0">
                <a:moveTo>
                  <a:pt x="772" y="0"/>
                </a:moveTo>
                <a:cubicBezTo>
                  <a:pt x="599" y="0"/>
                  <a:pt x="426" y="71"/>
                  <a:pt x="284" y="213"/>
                </a:cubicBezTo>
                <a:cubicBezTo>
                  <a:pt x="1" y="496"/>
                  <a:pt x="1" y="937"/>
                  <a:pt x="284" y="1189"/>
                </a:cubicBezTo>
                <a:lnTo>
                  <a:pt x="5608" y="6514"/>
                </a:lnTo>
                <a:cubicBezTo>
                  <a:pt x="5734" y="6640"/>
                  <a:pt x="5908" y="6703"/>
                  <a:pt x="6085" y="6703"/>
                </a:cubicBezTo>
                <a:cubicBezTo>
                  <a:pt x="6262" y="6703"/>
                  <a:pt x="6443" y="6640"/>
                  <a:pt x="6585" y="6514"/>
                </a:cubicBezTo>
                <a:cubicBezTo>
                  <a:pt x="6869" y="6230"/>
                  <a:pt x="6869" y="5821"/>
                  <a:pt x="6585" y="5537"/>
                </a:cubicBezTo>
                <a:lnTo>
                  <a:pt x="1261" y="213"/>
                </a:lnTo>
                <a:cubicBezTo>
                  <a:pt x="1119" y="71"/>
                  <a:pt x="946" y="0"/>
                  <a:pt x="772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3" name="Google Shape;6376;p59">
            <a:extLst>
              <a:ext uri="{FF2B5EF4-FFF2-40B4-BE49-F238E27FC236}">
                <a16:creationId xmlns:a16="http://schemas.microsoft.com/office/drawing/2014/main" id="{A9F2A2F9-DBC3-DDCA-7974-CA7A67768CBD}"/>
              </a:ext>
            </a:extLst>
          </p:cNvPr>
          <p:cNvSpPr/>
          <p:nvPr/>
        </p:nvSpPr>
        <p:spPr>
          <a:xfrm>
            <a:off x="8800498" y="5629952"/>
            <a:ext cx="169563" cy="163794"/>
          </a:xfrm>
          <a:custGeom>
            <a:avLst/>
            <a:gdLst/>
            <a:ahLst/>
            <a:cxnLst/>
            <a:rect l="l" t="t" r="r" b="b"/>
            <a:pathLst>
              <a:path w="3939" h="3805" extrusionOk="0">
                <a:moveTo>
                  <a:pt x="757" y="1"/>
                </a:moveTo>
                <a:cubicBezTo>
                  <a:pt x="576" y="1"/>
                  <a:pt x="395" y="72"/>
                  <a:pt x="253" y="213"/>
                </a:cubicBezTo>
                <a:cubicBezTo>
                  <a:pt x="1" y="497"/>
                  <a:pt x="1" y="938"/>
                  <a:pt x="253" y="1190"/>
                </a:cubicBezTo>
                <a:lnTo>
                  <a:pt x="2679" y="3616"/>
                </a:lnTo>
                <a:cubicBezTo>
                  <a:pt x="2805" y="3742"/>
                  <a:pt x="2978" y="3805"/>
                  <a:pt x="3155" y="3805"/>
                </a:cubicBezTo>
                <a:cubicBezTo>
                  <a:pt x="3332" y="3805"/>
                  <a:pt x="3514" y="3742"/>
                  <a:pt x="3655" y="3616"/>
                </a:cubicBezTo>
                <a:cubicBezTo>
                  <a:pt x="3939" y="3332"/>
                  <a:pt x="3939" y="2891"/>
                  <a:pt x="3655" y="2608"/>
                </a:cubicBezTo>
                <a:lnTo>
                  <a:pt x="1261" y="213"/>
                </a:lnTo>
                <a:cubicBezTo>
                  <a:pt x="1119" y="72"/>
                  <a:pt x="938" y="1"/>
                  <a:pt x="757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4" name="Google Shape;6377;p59">
            <a:extLst>
              <a:ext uri="{FF2B5EF4-FFF2-40B4-BE49-F238E27FC236}">
                <a16:creationId xmlns:a16="http://schemas.microsoft.com/office/drawing/2014/main" id="{236886E0-BA77-8E55-E902-A677C819D07F}"/>
              </a:ext>
            </a:extLst>
          </p:cNvPr>
          <p:cNvSpPr/>
          <p:nvPr/>
        </p:nvSpPr>
        <p:spPr>
          <a:xfrm>
            <a:off x="8872736" y="5363125"/>
            <a:ext cx="351307" cy="351307"/>
          </a:xfrm>
          <a:custGeom>
            <a:avLst/>
            <a:gdLst/>
            <a:ahLst/>
            <a:cxnLst/>
            <a:rect l="l" t="t" r="r" b="b"/>
            <a:pathLst>
              <a:path w="8161" h="8161" extrusionOk="0">
                <a:moveTo>
                  <a:pt x="2994" y="1"/>
                </a:moveTo>
                <a:lnTo>
                  <a:pt x="2489" y="1576"/>
                </a:lnTo>
                <a:cubicBezTo>
                  <a:pt x="1985" y="3088"/>
                  <a:pt x="1166" y="4474"/>
                  <a:pt x="1" y="5703"/>
                </a:cubicBezTo>
                <a:lnTo>
                  <a:pt x="2458" y="8160"/>
                </a:lnTo>
                <a:cubicBezTo>
                  <a:pt x="3687" y="6995"/>
                  <a:pt x="5104" y="6175"/>
                  <a:pt x="6585" y="5671"/>
                </a:cubicBezTo>
                <a:lnTo>
                  <a:pt x="8160" y="5136"/>
                </a:lnTo>
                <a:lnTo>
                  <a:pt x="2994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5" name="Google Shape;6378;p59">
            <a:extLst>
              <a:ext uri="{FF2B5EF4-FFF2-40B4-BE49-F238E27FC236}">
                <a16:creationId xmlns:a16="http://schemas.microsoft.com/office/drawing/2014/main" id="{A3CA7EAC-9D2D-77BF-4089-7047D86820E3}"/>
              </a:ext>
            </a:extLst>
          </p:cNvPr>
          <p:cNvSpPr/>
          <p:nvPr/>
        </p:nvSpPr>
        <p:spPr>
          <a:xfrm>
            <a:off x="9154474" y="5291947"/>
            <a:ext cx="29875" cy="58329"/>
          </a:xfrm>
          <a:custGeom>
            <a:avLst/>
            <a:gdLst/>
            <a:ahLst/>
            <a:cxnLst/>
            <a:rect l="l" t="t" r="r" b="b"/>
            <a:pathLst>
              <a:path w="694" h="1355" extrusionOk="0">
                <a:moveTo>
                  <a:pt x="347" y="0"/>
                </a:moveTo>
                <a:cubicBezTo>
                  <a:pt x="158" y="0"/>
                  <a:pt x="1" y="158"/>
                  <a:pt x="1" y="347"/>
                </a:cubicBezTo>
                <a:lnTo>
                  <a:pt x="1" y="1008"/>
                </a:lnTo>
                <a:cubicBezTo>
                  <a:pt x="1" y="1229"/>
                  <a:pt x="158" y="1355"/>
                  <a:pt x="347" y="1355"/>
                </a:cubicBezTo>
                <a:cubicBezTo>
                  <a:pt x="536" y="1355"/>
                  <a:pt x="694" y="1229"/>
                  <a:pt x="694" y="1008"/>
                </a:cubicBezTo>
                <a:lnTo>
                  <a:pt x="694" y="347"/>
                </a:lnTo>
                <a:cubicBezTo>
                  <a:pt x="694" y="158"/>
                  <a:pt x="536" y="0"/>
                  <a:pt x="34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6" name="Google Shape;6379;p59">
            <a:extLst>
              <a:ext uri="{FF2B5EF4-FFF2-40B4-BE49-F238E27FC236}">
                <a16:creationId xmlns:a16="http://schemas.microsoft.com/office/drawing/2014/main" id="{168E635E-2C3E-FFF0-2224-451FE459FBDC}"/>
              </a:ext>
            </a:extLst>
          </p:cNvPr>
          <p:cNvSpPr/>
          <p:nvPr/>
        </p:nvSpPr>
        <p:spPr>
          <a:xfrm>
            <a:off x="9245347" y="5412651"/>
            <a:ext cx="59706" cy="29875"/>
          </a:xfrm>
          <a:custGeom>
            <a:avLst/>
            <a:gdLst/>
            <a:ahLst/>
            <a:cxnLst/>
            <a:rect l="l" t="t" r="r" b="b"/>
            <a:pathLst>
              <a:path w="1387" h="694" extrusionOk="0">
                <a:moveTo>
                  <a:pt x="379" y="0"/>
                </a:moveTo>
                <a:cubicBezTo>
                  <a:pt x="158" y="0"/>
                  <a:pt x="0" y="126"/>
                  <a:pt x="0" y="347"/>
                </a:cubicBezTo>
                <a:cubicBezTo>
                  <a:pt x="0" y="536"/>
                  <a:pt x="158" y="693"/>
                  <a:pt x="379" y="693"/>
                </a:cubicBezTo>
                <a:lnTo>
                  <a:pt x="1040" y="693"/>
                </a:lnTo>
                <a:cubicBezTo>
                  <a:pt x="1229" y="693"/>
                  <a:pt x="1387" y="536"/>
                  <a:pt x="1387" y="347"/>
                </a:cubicBezTo>
                <a:cubicBezTo>
                  <a:pt x="1387" y="126"/>
                  <a:pt x="1229" y="0"/>
                  <a:pt x="104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7" name="Google Shape;6380;p59">
            <a:extLst>
              <a:ext uri="{FF2B5EF4-FFF2-40B4-BE49-F238E27FC236}">
                <a16:creationId xmlns:a16="http://schemas.microsoft.com/office/drawing/2014/main" id="{4D9157D0-D6FD-8B8B-C93D-D082E259C033}"/>
              </a:ext>
            </a:extLst>
          </p:cNvPr>
          <p:cNvSpPr/>
          <p:nvPr/>
        </p:nvSpPr>
        <p:spPr>
          <a:xfrm>
            <a:off x="9020210" y="5630985"/>
            <a:ext cx="200772" cy="118121"/>
          </a:xfrm>
          <a:custGeom>
            <a:avLst/>
            <a:gdLst/>
            <a:ahLst/>
            <a:cxnLst/>
            <a:rect l="l" t="t" r="r" b="b"/>
            <a:pathLst>
              <a:path w="4664" h="2744" extrusionOk="0">
                <a:moveTo>
                  <a:pt x="4411" y="0"/>
                </a:moveTo>
                <a:lnTo>
                  <a:pt x="3750" y="221"/>
                </a:lnTo>
                <a:cubicBezTo>
                  <a:pt x="3907" y="378"/>
                  <a:pt x="3813" y="631"/>
                  <a:pt x="3624" y="694"/>
                </a:cubicBezTo>
                <a:lnTo>
                  <a:pt x="1072" y="2017"/>
                </a:lnTo>
                <a:cubicBezTo>
                  <a:pt x="1030" y="2038"/>
                  <a:pt x="984" y="2048"/>
                  <a:pt x="938" y="2048"/>
                </a:cubicBezTo>
                <a:cubicBezTo>
                  <a:pt x="844" y="2048"/>
                  <a:pt x="746" y="2006"/>
                  <a:pt x="662" y="1922"/>
                </a:cubicBezTo>
                <a:lnTo>
                  <a:pt x="568" y="1796"/>
                </a:lnTo>
                <a:cubicBezTo>
                  <a:pt x="347" y="1922"/>
                  <a:pt x="190" y="2080"/>
                  <a:pt x="1" y="2237"/>
                </a:cubicBezTo>
                <a:lnTo>
                  <a:pt x="190" y="2426"/>
                </a:lnTo>
                <a:cubicBezTo>
                  <a:pt x="395" y="2632"/>
                  <a:pt x="669" y="2744"/>
                  <a:pt x="947" y="2744"/>
                </a:cubicBezTo>
                <a:cubicBezTo>
                  <a:pt x="1095" y="2744"/>
                  <a:pt x="1245" y="2712"/>
                  <a:pt x="1387" y="2647"/>
                </a:cubicBezTo>
                <a:lnTo>
                  <a:pt x="3939" y="1324"/>
                </a:lnTo>
                <a:cubicBezTo>
                  <a:pt x="4411" y="1103"/>
                  <a:pt x="4663" y="505"/>
                  <a:pt x="441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C65BE17-AB07-6B33-7423-9FC801455827}"/>
              </a:ext>
            </a:extLst>
          </p:cNvPr>
          <p:cNvSpPr txBox="1"/>
          <p:nvPr/>
        </p:nvSpPr>
        <p:spPr>
          <a:xfrm>
            <a:off x="928168" y="1541988"/>
            <a:ext cx="2712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1. Says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“I don’t know if I can trust these predictions.”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“I need guidance in my own language.”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DE5AFA0-C64B-DD5F-3999-0A3B315918D7}"/>
              </a:ext>
            </a:extLst>
          </p:cNvPr>
          <p:cNvSpPr txBox="1"/>
          <p:nvPr/>
        </p:nvSpPr>
        <p:spPr>
          <a:xfrm>
            <a:off x="9425687" y="1753801"/>
            <a:ext cx="26231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2. Thinks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“What if I make a wrong decision and lose my crops?”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“Is this technology really worth using?”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E77052E-8DE9-048B-831D-5C6DC0FA4183}"/>
              </a:ext>
            </a:extLst>
          </p:cNvPr>
          <p:cNvSpPr txBox="1"/>
          <p:nvPr/>
        </p:nvSpPr>
        <p:spPr>
          <a:xfrm>
            <a:off x="903895" y="4439216"/>
            <a:ext cx="25501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3. Does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Mostly relies on traditional farming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Occasionally checks digital tools but ignores recommendations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D40110C-E27D-5EA6-3EB5-AD34D3ABC89B}"/>
              </a:ext>
            </a:extLst>
          </p:cNvPr>
          <p:cNvSpPr txBox="1"/>
          <p:nvPr/>
        </p:nvSpPr>
        <p:spPr>
          <a:xfrm>
            <a:off x="9533675" y="4511621"/>
            <a:ext cx="24051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4. Feels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Confused and skeptical about ML outputs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Anxious about crop yield and financial loss</a:t>
            </a:r>
          </a:p>
        </p:txBody>
      </p:sp>
    </p:spTree>
    <p:extLst>
      <p:ext uri="{BB962C8B-B14F-4D97-AF65-F5344CB8AC3E}">
        <p14:creationId xmlns:p14="http://schemas.microsoft.com/office/powerpoint/2010/main" val="2714300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750">
        <p15:prstTrans prst="origami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FF3305-78EF-C1E5-5158-9C8C4E10C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91" y="1186551"/>
            <a:ext cx="2571750" cy="208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1A7CD3-0CCF-16F1-DBE3-F86E83185621}"/>
              </a:ext>
            </a:extLst>
          </p:cNvPr>
          <p:cNvSpPr txBox="1"/>
          <p:nvPr/>
        </p:nvSpPr>
        <p:spPr>
          <a:xfrm>
            <a:off x="245172" y="3519058"/>
            <a:ext cx="5112347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>
                <a:latin typeface="Georgia Pro Light" panose="02040302050405020303" pitchFamily="18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Name:</a:t>
            </a:r>
            <a:r>
              <a:rPr lang="en-IN" sz="2000" dirty="0">
                <a:latin typeface="Georgia Pro Light" panose="02040302050405020303" pitchFamily="18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Ramesh Kumar</a:t>
            </a:r>
            <a:br>
              <a:rPr lang="en-IN" sz="2000" dirty="0">
                <a:latin typeface="Georgia Pro Light" panose="02040302050405020303" pitchFamily="18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</a:br>
            <a:r>
              <a:rPr lang="en-IN" sz="2000" b="1" dirty="0">
                <a:latin typeface="Georgia Pro Light" panose="02040302050405020303" pitchFamily="18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Occupation:</a:t>
            </a:r>
            <a:r>
              <a:rPr lang="en-IN" sz="2000" dirty="0">
                <a:latin typeface="Georgia Pro Light" panose="02040302050405020303" pitchFamily="18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Small to medium-scale farmer</a:t>
            </a:r>
            <a:br>
              <a:rPr lang="en-IN" sz="2000" dirty="0">
                <a:latin typeface="Georgia Pro Light" panose="02040302050405020303" pitchFamily="18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</a:br>
            <a:r>
              <a:rPr lang="en-IN" sz="2000" b="1" dirty="0">
                <a:latin typeface="Georgia Pro Light" panose="02040302050405020303" pitchFamily="18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Location:</a:t>
            </a:r>
            <a:r>
              <a:rPr lang="en-IN" sz="2000" dirty="0">
                <a:latin typeface="Georgia Pro Light" panose="02040302050405020303" pitchFamily="18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Rural India</a:t>
            </a:r>
            <a:br>
              <a:rPr lang="en-IN" sz="2000" dirty="0">
                <a:latin typeface="Georgia Pro Light" panose="02040302050405020303" pitchFamily="18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</a:br>
            <a:r>
              <a:rPr lang="en-IN" sz="2000" b="1" dirty="0">
                <a:latin typeface="Georgia Pro Light" panose="02040302050405020303" pitchFamily="18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Age:</a:t>
            </a:r>
            <a:r>
              <a:rPr lang="en-IN" sz="2000" dirty="0">
                <a:latin typeface="Georgia Pro Light" panose="02040302050405020303" pitchFamily="18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55–60 years</a:t>
            </a:r>
            <a:br>
              <a:rPr lang="en-IN" sz="2000" dirty="0">
                <a:latin typeface="Georgia Pro Light" panose="02040302050405020303" pitchFamily="18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</a:br>
            <a:r>
              <a:rPr lang="en-IN" sz="2000" b="1" dirty="0">
                <a:latin typeface="Georgia Pro Light" panose="02040302050405020303" pitchFamily="18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Tech Comfort:</a:t>
            </a:r>
            <a:r>
              <a:rPr lang="en-IN" sz="2000" dirty="0">
                <a:latin typeface="Georgia Pro Light" panose="02040302050405020303" pitchFamily="18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Basic smartphone usage, limited exposure to digital tools</a:t>
            </a:r>
            <a:br>
              <a:rPr lang="en-IN" sz="2000" dirty="0">
                <a:latin typeface="Georgia Pro Light" panose="02040302050405020303" pitchFamily="18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</a:br>
            <a:r>
              <a:rPr lang="en-IN" sz="2000" b="1" dirty="0">
                <a:latin typeface="Georgia Pro Light" panose="02040302050405020303" pitchFamily="18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Goals:</a:t>
            </a:r>
            <a:r>
              <a:rPr lang="en-IN" sz="2000" dirty="0">
                <a:latin typeface="Georgia Pro Light" panose="02040302050405020303" pitchFamily="18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Improve crop yield, reduce losses, make informed farming decisions</a:t>
            </a:r>
            <a:br>
              <a:rPr lang="en-IN" dirty="0">
                <a:latin typeface="Bahnschrift Light" panose="020B0502040204020203" pitchFamily="34" charset="0"/>
              </a:rPr>
            </a:br>
            <a:endParaRPr lang="en-IN" dirty="0">
              <a:latin typeface="Bahnschrift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8514D9-BB8F-D929-4613-208FE3B31279}"/>
              </a:ext>
            </a:extLst>
          </p:cNvPr>
          <p:cNvSpPr txBox="1"/>
          <p:nvPr/>
        </p:nvSpPr>
        <p:spPr>
          <a:xfrm>
            <a:off x="458156" y="335921"/>
            <a:ext cx="3268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/>
              <a:t>Target User Persona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86F759-0243-66FC-D21E-90B778F7B2E9}"/>
              </a:ext>
            </a:extLst>
          </p:cNvPr>
          <p:cNvSpPr/>
          <p:nvPr/>
        </p:nvSpPr>
        <p:spPr>
          <a:xfrm>
            <a:off x="5237187" y="1854468"/>
            <a:ext cx="2065867" cy="337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B4CF89-78F6-674E-AD34-EF321B827DE6}"/>
              </a:ext>
            </a:extLst>
          </p:cNvPr>
          <p:cNvSpPr/>
          <p:nvPr/>
        </p:nvSpPr>
        <p:spPr>
          <a:xfrm>
            <a:off x="5237187" y="1647640"/>
            <a:ext cx="2065867" cy="3138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5A699E-E7D1-3605-C373-464CC61D26AD}"/>
              </a:ext>
            </a:extLst>
          </p:cNvPr>
          <p:cNvSpPr/>
          <p:nvPr/>
        </p:nvSpPr>
        <p:spPr>
          <a:xfrm>
            <a:off x="5237187" y="2037217"/>
            <a:ext cx="2065867" cy="903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E5586F-9CEC-1034-6D9A-ABAC87F7A326}"/>
              </a:ext>
            </a:extLst>
          </p:cNvPr>
          <p:cNvSpPr/>
          <p:nvPr/>
        </p:nvSpPr>
        <p:spPr>
          <a:xfrm>
            <a:off x="5237187" y="2146621"/>
            <a:ext cx="2065867" cy="2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B74150-1E7F-2093-DBFB-2C8BDAA87D44}"/>
              </a:ext>
            </a:extLst>
          </p:cNvPr>
          <p:cNvSpPr/>
          <p:nvPr/>
        </p:nvSpPr>
        <p:spPr>
          <a:xfrm>
            <a:off x="5237187" y="5152209"/>
            <a:ext cx="2065867" cy="903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F5DB1B-F38C-E8D8-1C6B-73F8B3135F2A}"/>
              </a:ext>
            </a:extLst>
          </p:cNvPr>
          <p:cNvSpPr txBox="1"/>
          <p:nvPr/>
        </p:nvSpPr>
        <p:spPr>
          <a:xfrm>
            <a:off x="5237186" y="2709844"/>
            <a:ext cx="20897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  <a:endParaRPr lang="en-IN" sz="15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30D54B-E82F-3A38-5A07-261ED6FBB9A2}"/>
              </a:ext>
            </a:extLst>
          </p:cNvPr>
          <p:cNvSpPr/>
          <p:nvPr/>
        </p:nvSpPr>
        <p:spPr>
          <a:xfrm>
            <a:off x="5486622" y="3076727"/>
            <a:ext cx="1566995" cy="1037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/>
              <a:t>Farmers are skeptical of recommendations and cannot verify outputs</a:t>
            </a:r>
            <a:endParaRPr lang="en-IN" sz="10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84DFC0D-52CF-7BAF-8446-EB81C2CC9564}"/>
              </a:ext>
            </a:extLst>
          </p:cNvPr>
          <p:cNvSpPr/>
          <p:nvPr/>
        </p:nvSpPr>
        <p:spPr>
          <a:xfrm>
            <a:off x="7576409" y="1829538"/>
            <a:ext cx="2065867" cy="337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8C8DA5-A245-140B-7A1D-21ED321C7F2A}"/>
              </a:ext>
            </a:extLst>
          </p:cNvPr>
          <p:cNvSpPr/>
          <p:nvPr/>
        </p:nvSpPr>
        <p:spPr>
          <a:xfrm>
            <a:off x="7576409" y="1622710"/>
            <a:ext cx="2065867" cy="313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922288-3CF1-6037-2BDF-DE87B427D856}"/>
              </a:ext>
            </a:extLst>
          </p:cNvPr>
          <p:cNvSpPr/>
          <p:nvPr/>
        </p:nvSpPr>
        <p:spPr>
          <a:xfrm>
            <a:off x="7576409" y="2012287"/>
            <a:ext cx="2065867" cy="903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1C5085-E312-EA2E-7981-1D9DE9DD47AC}"/>
              </a:ext>
            </a:extLst>
          </p:cNvPr>
          <p:cNvSpPr/>
          <p:nvPr/>
        </p:nvSpPr>
        <p:spPr>
          <a:xfrm>
            <a:off x="7576409" y="2121691"/>
            <a:ext cx="2065867" cy="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E72373-9B1C-3DF8-C6FB-24C6B932C98A}"/>
              </a:ext>
            </a:extLst>
          </p:cNvPr>
          <p:cNvSpPr/>
          <p:nvPr/>
        </p:nvSpPr>
        <p:spPr>
          <a:xfrm>
            <a:off x="7576409" y="5127279"/>
            <a:ext cx="2065867" cy="903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B0AFDA-0296-C4F7-B165-B5E001641797}"/>
              </a:ext>
            </a:extLst>
          </p:cNvPr>
          <p:cNvSpPr txBox="1"/>
          <p:nvPr/>
        </p:nvSpPr>
        <p:spPr>
          <a:xfrm>
            <a:off x="7576409" y="2723367"/>
            <a:ext cx="20897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en-IN" sz="15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F8A3613-EDC4-730C-CCCB-DB9A565E1AA2}"/>
              </a:ext>
            </a:extLst>
          </p:cNvPr>
          <p:cNvSpPr/>
          <p:nvPr/>
        </p:nvSpPr>
        <p:spPr>
          <a:xfrm>
            <a:off x="7825844" y="3051797"/>
            <a:ext cx="1566995" cy="1037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/>
              <a:t>Limited guidance on using smart agriculture tools or interpreting results</a:t>
            </a:r>
            <a:endParaRPr lang="en-IN" sz="10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EC4C5E-D4E4-0648-6614-4C945672F581}"/>
              </a:ext>
            </a:extLst>
          </p:cNvPr>
          <p:cNvSpPr/>
          <p:nvPr/>
        </p:nvSpPr>
        <p:spPr>
          <a:xfrm>
            <a:off x="9771379" y="1854468"/>
            <a:ext cx="2065867" cy="337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05DA96D-D347-A7BA-AB2A-D376E156B7BD}"/>
              </a:ext>
            </a:extLst>
          </p:cNvPr>
          <p:cNvSpPr/>
          <p:nvPr/>
        </p:nvSpPr>
        <p:spPr>
          <a:xfrm>
            <a:off x="9771379" y="1647640"/>
            <a:ext cx="2065867" cy="31389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E1DDFE-2509-5F49-B31B-57664731146E}"/>
              </a:ext>
            </a:extLst>
          </p:cNvPr>
          <p:cNvSpPr/>
          <p:nvPr/>
        </p:nvSpPr>
        <p:spPr>
          <a:xfrm>
            <a:off x="9771379" y="2037217"/>
            <a:ext cx="2065867" cy="9039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494947-7B08-53C3-4AC9-8CDE89A425A2}"/>
              </a:ext>
            </a:extLst>
          </p:cNvPr>
          <p:cNvSpPr/>
          <p:nvPr/>
        </p:nvSpPr>
        <p:spPr>
          <a:xfrm>
            <a:off x="9771379" y="2146621"/>
            <a:ext cx="2065867" cy="27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939221F-3ED2-AB31-C5D4-58A5B816B6FE}"/>
              </a:ext>
            </a:extLst>
          </p:cNvPr>
          <p:cNvSpPr/>
          <p:nvPr/>
        </p:nvSpPr>
        <p:spPr>
          <a:xfrm>
            <a:off x="9771379" y="5152209"/>
            <a:ext cx="2065867" cy="9039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49DCB3-BD00-07CE-9F64-23648985B0D3}"/>
              </a:ext>
            </a:extLst>
          </p:cNvPr>
          <p:cNvSpPr txBox="1"/>
          <p:nvPr/>
        </p:nvSpPr>
        <p:spPr>
          <a:xfrm>
            <a:off x="9771378" y="2709844"/>
            <a:ext cx="20897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endParaRPr lang="en-IN" sz="15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7A5D47-3CF6-C103-6ACB-3CC827D5F37F}"/>
              </a:ext>
            </a:extLst>
          </p:cNvPr>
          <p:cNvSpPr/>
          <p:nvPr/>
        </p:nvSpPr>
        <p:spPr>
          <a:xfrm>
            <a:off x="10020814" y="3076727"/>
            <a:ext cx="1566995" cy="1037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/>
              <a:t>Farmers prefer traditional methods due to fear of mistakes and unclear benefits</a:t>
            </a:r>
            <a:endParaRPr lang="en-IN" sz="10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Graphic 48" descr="Computer">
            <a:extLst>
              <a:ext uri="{FF2B5EF4-FFF2-40B4-BE49-F238E27FC236}">
                <a16:creationId xmlns:a16="http://schemas.microsoft.com/office/drawing/2014/main" id="{DE26385D-A3D9-9F86-151C-4A5C6ADAD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2140" y="2192306"/>
            <a:ext cx="477461" cy="47746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497438D-0491-8FBF-3EA1-97F76CF03298}"/>
              </a:ext>
            </a:extLst>
          </p:cNvPr>
          <p:cNvSpPr txBox="1"/>
          <p:nvPr/>
        </p:nvSpPr>
        <p:spPr>
          <a:xfrm>
            <a:off x="5898998" y="687031"/>
            <a:ext cx="5393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 Rounded MT Bold" panose="020F0704030504030204" pitchFamily="34" charset="0"/>
              </a:rPr>
              <a:t>Pain Points</a:t>
            </a:r>
            <a:endParaRPr lang="en-IN" sz="2400" b="1" dirty="0">
              <a:latin typeface="Arial Rounded MT Bold" panose="020F0704030504030204" pitchFamily="34" charset="0"/>
            </a:endParaRPr>
          </a:p>
        </p:txBody>
      </p:sp>
      <p:sp>
        <p:nvSpPr>
          <p:cNvPr id="53" name="Google Shape;9258;p73">
            <a:extLst>
              <a:ext uri="{FF2B5EF4-FFF2-40B4-BE49-F238E27FC236}">
                <a16:creationId xmlns:a16="http://schemas.microsoft.com/office/drawing/2014/main" id="{8020C30F-6CE8-244B-86D2-6C86C31C4333}"/>
              </a:ext>
            </a:extLst>
          </p:cNvPr>
          <p:cNvSpPr/>
          <p:nvPr/>
        </p:nvSpPr>
        <p:spPr>
          <a:xfrm>
            <a:off x="6040385" y="2342022"/>
            <a:ext cx="537375" cy="342892"/>
          </a:xfrm>
          <a:custGeom>
            <a:avLst/>
            <a:gdLst/>
            <a:ahLst/>
            <a:cxnLst/>
            <a:rect l="l" t="t" r="r" b="b"/>
            <a:pathLst>
              <a:path w="11909" h="7599" extrusionOk="0">
                <a:moveTo>
                  <a:pt x="9767" y="2079"/>
                </a:moveTo>
                <a:lnTo>
                  <a:pt x="9767" y="5198"/>
                </a:lnTo>
                <a:cubicBezTo>
                  <a:pt x="9735" y="5041"/>
                  <a:pt x="9672" y="4915"/>
                  <a:pt x="9546" y="4789"/>
                </a:cubicBezTo>
                <a:lnTo>
                  <a:pt x="7813" y="3056"/>
                </a:lnTo>
                <a:cubicBezTo>
                  <a:pt x="7624" y="2867"/>
                  <a:pt x="7341" y="2741"/>
                  <a:pt x="7057" y="2741"/>
                </a:cubicBezTo>
                <a:lnTo>
                  <a:pt x="6018" y="2741"/>
                </a:lnTo>
                <a:cubicBezTo>
                  <a:pt x="5923" y="2741"/>
                  <a:pt x="5797" y="2836"/>
                  <a:pt x="5734" y="2930"/>
                </a:cubicBezTo>
                <a:lnTo>
                  <a:pt x="5482" y="3403"/>
                </a:lnTo>
                <a:cubicBezTo>
                  <a:pt x="5293" y="3812"/>
                  <a:pt x="4883" y="4001"/>
                  <a:pt x="4505" y="4001"/>
                </a:cubicBezTo>
                <a:lnTo>
                  <a:pt x="5356" y="2269"/>
                </a:lnTo>
                <a:cubicBezTo>
                  <a:pt x="5419" y="2143"/>
                  <a:pt x="5576" y="2079"/>
                  <a:pt x="5671" y="2079"/>
                </a:cubicBezTo>
                <a:close/>
                <a:moveTo>
                  <a:pt x="1418" y="2079"/>
                </a:moveTo>
                <a:lnTo>
                  <a:pt x="1418" y="5545"/>
                </a:lnTo>
                <a:lnTo>
                  <a:pt x="725" y="5545"/>
                </a:lnTo>
                <a:lnTo>
                  <a:pt x="725" y="2079"/>
                </a:lnTo>
                <a:close/>
                <a:moveTo>
                  <a:pt x="11153" y="2079"/>
                </a:moveTo>
                <a:lnTo>
                  <a:pt x="11153" y="5545"/>
                </a:lnTo>
                <a:lnTo>
                  <a:pt x="10460" y="5545"/>
                </a:lnTo>
                <a:lnTo>
                  <a:pt x="10460" y="2079"/>
                </a:lnTo>
                <a:close/>
                <a:moveTo>
                  <a:pt x="6931" y="630"/>
                </a:moveTo>
                <a:cubicBezTo>
                  <a:pt x="6774" y="1008"/>
                  <a:pt x="6427" y="1323"/>
                  <a:pt x="5955" y="1323"/>
                </a:cubicBezTo>
                <a:lnTo>
                  <a:pt x="5671" y="1323"/>
                </a:lnTo>
                <a:cubicBezTo>
                  <a:pt x="5293" y="1323"/>
                  <a:pt x="4946" y="1575"/>
                  <a:pt x="4726" y="1922"/>
                </a:cubicBezTo>
                <a:lnTo>
                  <a:pt x="3655" y="4064"/>
                </a:lnTo>
                <a:cubicBezTo>
                  <a:pt x="3623" y="4127"/>
                  <a:pt x="3623" y="4253"/>
                  <a:pt x="3655" y="4316"/>
                </a:cubicBezTo>
                <a:cubicBezTo>
                  <a:pt x="3718" y="4411"/>
                  <a:pt x="3781" y="4474"/>
                  <a:pt x="3875" y="4537"/>
                </a:cubicBezTo>
                <a:cubicBezTo>
                  <a:pt x="4088" y="4627"/>
                  <a:pt x="4310" y="4670"/>
                  <a:pt x="4532" y="4670"/>
                </a:cubicBezTo>
                <a:cubicBezTo>
                  <a:pt x="5165" y="4670"/>
                  <a:pt x="5785" y="4316"/>
                  <a:pt x="6112" y="3686"/>
                </a:cubicBezTo>
                <a:lnTo>
                  <a:pt x="6238" y="3434"/>
                </a:lnTo>
                <a:lnTo>
                  <a:pt x="7026" y="3434"/>
                </a:lnTo>
                <a:cubicBezTo>
                  <a:pt x="7089" y="3434"/>
                  <a:pt x="7215" y="3466"/>
                  <a:pt x="7246" y="3529"/>
                </a:cubicBezTo>
                <a:lnTo>
                  <a:pt x="8979" y="5261"/>
                </a:lnTo>
                <a:cubicBezTo>
                  <a:pt x="9137" y="5419"/>
                  <a:pt x="9137" y="5545"/>
                  <a:pt x="9105" y="5640"/>
                </a:cubicBezTo>
                <a:cubicBezTo>
                  <a:pt x="9105" y="5671"/>
                  <a:pt x="9042" y="5829"/>
                  <a:pt x="8885" y="5860"/>
                </a:cubicBezTo>
                <a:lnTo>
                  <a:pt x="5576" y="6805"/>
                </a:lnTo>
                <a:cubicBezTo>
                  <a:pt x="5543" y="6814"/>
                  <a:pt x="5507" y="6818"/>
                  <a:pt x="5470" y="6818"/>
                </a:cubicBezTo>
                <a:cubicBezTo>
                  <a:pt x="5371" y="6818"/>
                  <a:pt x="5268" y="6788"/>
                  <a:pt x="5198" y="6742"/>
                </a:cubicBezTo>
                <a:lnTo>
                  <a:pt x="4096" y="5640"/>
                </a:lnTo>
                <a:cubicBezTo>
                  <a:pt x="4033" y="5545"/>
                  <a:pt x="3938" y="5514"/>
                  <a:pt x="3875" y="5514"/>
                </a:cubicBezTo>
                <a:lnTo>
                  <a:pt x="2111" y="5514"/>
                </a:lnTo>
                <a:lnTo>
                  <a:pt x="2111" y="2048"/>
                </a:lnTo>
                <a:lnTo>
                  <a:pt x="2741" y="2048"/>
                </a:lnTo>
                <a:cubicBezTo>
                  <a:pt x="3119" y="2048"/>
                  <a:pt x="3466" y="1796"/>
                  <a:pt x="3686" y="1449"/>
                </a:cubicBezTo>
                <a:lnTo>
                  <a:pt x="4001" y="819"/>
                </a:lnTo>
                <a:cubicBezTo>
                  <a:pt x="4064" y="693"/>
                  <a:pt x="4190" y="630"/>
                  <a:pt x="4316" y="630"/>
                </a:cubicBezTo>
                <a:close/>
                <a:moveTo>
                  <a:pt x="4316" y="0"/>
                </a:moveTo>
                <a:cubicBezTo>
                  <a:pt x="3907" y="0"/>
                  <a:pt x="3560" y="221"/>
                  <a:pt x="3371" y="599"/>
                </a:cubicBezTo>
                <a:lnTo>
                  <a:pt x="3056" y="1229"/>
                </a:lnTo>
                <a:cubicBezTo>
                  <a:pt x="2962" y="1323"/>
                  <a:pt x="2836" y="1418"/>
                  <a:pt x="2741" y="1418"/>
                </a:cubicBezTo>
                <a:lnTo>
                  <a:pt x="378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5955"/>
                </a:lnTo>
                <a:cubicBezTo>
                  <a:pt x="0" y="6144"/>
                  <a:pt x="158" y="6301"/>
                  <a:pt x="378" y="6301"/>
                </a:cubicBezTo>
                <a:lnTo>
                  <a:pt x="3718" y="6301"/>
                </a:lnTo>
                <a:lnTo>
                  <a:pt x="4694" y="7278"/>
                </a:lnTo>
                <a:cubicBezTo>
                  <a:pt x="4894" y="7477"/>
                  <a:pt x="5139" y="7598"/>
                  <a:pt x="5410" y="7598"/>
                </a:cubicBezTo>
                <a:cubicBezTo>
                  <a:pt x="5525" y="7598"/>
                  <a:pt x="5644" y="7577"/>
                  <a:pt x="5766" y="7530"/>
                </a:cubicBezTo>
                <a:lnTo>
                  <a:pt x="9074" y="6553"/>
                </a:lnTo>
                <a:cubicBezTo>
                  <a:pt x="9263" y="6522"/>
                  <a:pt x="9420" y="6396"/>
                  <a:pt x="9578" y="6238"/>
                </a:cubicBezTo>
                <a:lnTo>
                  <a:pt x="11562" y="6238"/>
                </a:lnTo>
                <a:cubicBezTo>
                  <a:pt x="11751" y="6238"/>
                  <a:pt x="11909" y="6081"/>
                  <a:pt x="11909" y="5892"/>
                </a:cubicBezTo>
                <a:lnTo>
                  <a:pt x="11909" y="1733"/>
                </a:lnTo>
                <a:cubicBezTo>
                  <a:pt x="11877" y="1544"/>
                  <a:pt x="11720" y="1386"/>
                  <a:pt x="11499" y="1386"/>
                </a:cubicBezTo>
                <a:lnTo>
                  <a:pt x="7341" y="1386"/>
                </a:lnTo>
                <a:cubicBezTo>
                  <a:pt x="7561" y="1103"/>
                  <a:pt x="7687" y="693"/>
                  <a:pt x="7687" y="347"/>
                </a:cubicBezTo>
                <a:cubicBezTo>
                  <a:pt x="7687" y="158"/>
                  <a:pt x="7530" y="0"/>
                  <a:pt x="7341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"/>
              <a:ea typeface="+mn-ea"/>
              <a:cs typeface="Arial"/>
            </a:endParaRPr>
          </a:p>
        </p:txBody>
      </p:sp>
      <p:sp>
        <p:nvSpPr>
          <p:cNvPr id="54" name="Google Shape;9259;p73">
            <a:extLst>
              <a:ext uri="{FF2B5EF4-FFF2-40B4-BE49-F238E27FC236}">
                <a16:creationId xmlns:a16="http://schemas.microsoft.com/office/drawing/2014/main" id="{9DEF470A-306F-0F4B-4C4F-00EEF8D4BECD}"/>
              </a:ext>
            </a:extLst>
          </p:cNvPr>
          <p:cNvSpPr/>
          <p:nvPr/>
        </p:nvSpPr>
        <p:spPr>
          <a:xfrm>
            <a:off x="6293392" y="2185623"/>
            <a:ext cx="31361" cy="78244"/>
          </a:xfrm>
          <a:custGeom>
            <a:avLst/>
            <a:gdLst/>
            <a:ahLst/>
            <a:cxnLst/>
            <a:rect l="l" t="t" r="r" b="b"/>
            <a:pathLst>
              <a:path w="695" h="1733" extrusionOk="0">
                <a:moveTo>
                  <a:pt x="348" y="1"/>
                </a:moveTo>
                <a:cubicBezTo>
                  <a:pt x="159" y="1"/>
                  <a:pt x="1" y="158"/>
                  <a:pt x="1" y="347"/>
                </a:cubicBezTo>
                <a:lnTo>
                  <a:pt x="1" y="1355"/>
                </a:lnTo>
                <a:cubicBezTo>
                  <a:pt x="1" y="1576"/>
                  <a:pt x="159" y="1733"/>
                  <a:pt x="348" y="1733"/>
                </a:cubicBezTo>
                <a:cubicBezTo>
                  <a:pt x="537" y="1733"/>
                  <a:pt x="694" y="1576"/>
                  <a:pt x="694" y="1355"/>
                </a:cubicBezTo>
                <a:lnTo>
                  <a:pt x="694" y="347"/>
                </a:lnTo>
                <a:cubicBezTo>
                  <a:pt x="694" y="158"/>
                  <a:pt x="537" y="1"/>
                  <a:pt x="348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"/>
              <a:ea typeface="+mn-ea"/>
              <a:cs typeface="Arial"/>
            </a:endParaRPr>
          </a:p>
        </p:txBody>
      </p:sp>
      <p:sp>
        <p:nvSpPr>
          <p:cNvPr id="55" name="Google Shape;9260;p73">
            <a:extLst>
              <a:ext uri="{FF2B5EF4-FFF2-40B4-BE49-F238E27FC236}">
                <a16:creationId xmlns:a16="http://schemas.microsoft.com/office/drawing/2014/main" id="{BADF3D3E-3475-C0EA-3133-80FEAB7E1220}"/>
              </a:ext>
            </a:extLst>
          </p:cNvPr>
          <p:cNvSpPr/>
          <p:nvPr/>
        </p:nvSpPr>
        <p:spPr>
          <a:xfrm>
            <a:off x="6166910" y="2247127"/>
            <a:ext cx="63985" cy="63669"/>
          </a:xfrm>
          <a:custGeom>
            <a:avLst/>
            <a:gdLst/>
            <a:ahLst/>
            <a:cxnLst/>
            <a:rect l="l" t="t" r="r" b="b"/>
            <a:pathLst>
              <a:path w="1418" h="1411" extrusionOk="0">
                <a:moveTo>
                  <a:pt x="374" y="0"/>
                </a:moveTo>
                <a:cubicBezTo>
                  <a:pt x="291" y="0"/>
                  <a:pt x="205" y="40"/>
                  <a:pt x="126" y="118"/>
                </a:cubicBezTo>
                <a:cubicBezTo>
                  <a:pt x="0" y="244"/>
                  <a:pt x="0" y="496"/>
                  <a:pt x="126" y="591"/>
                </a:cubicBezTo>
                <a:lnTo>
                  <a:pt x="819" y="1316"/>
                </a:lnTo>
                <a:cubicBezTo>
                  <a:pt x="882" y="1379"/>
                  <a:pt x="969" y="1410"/>
                  <a:pt x="1055" y="1410"/>
                </a:cubicBezTo>
                <a:cubicBezTo>
                  <a:pt x="1142" y="1410"/>
                  <a:pt x="1229" y="1379"/>
                  <a:pt x="1292" y="1316"/>
                </a:cubicBezTo>
                <a:cubicBezTo>
                  <a:pt x="1418" y="1190"/>
                  <a:pt x="1418" y="969"/>
                  <a:pt x="1292" y="843"/>
                </a:cubicBezTo>
                <a:lnTo>
                  <a:pt x="599" y="118"/>
                </a:lnTo>
                <a:cubicBezTo>
                  <a:pt x="536" y="40"/>
                  <a:pt x="457" y="0"/>
                  <a:pt x="374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"/>
              <a:ea typeface="+mn-ea"/>
              <a:cs typeface="Arial"/>
            </a:endParaRPr>
          </a:p>
        </p:txBody>
      </p:sp>
      <p:sp>
        <p:nvSpPr>
          <p:cNvPr id="56" name="Google Shape;9261;p73">
            <a:extLst>
              <a:ext uri="{FF2B5EF4-FFF2-40B4-BE49-F238E27FC236}">
                <a16:creationId xmlns:a16="http://schemas.microsoft.com/office/drawing/2014/main" id="{5767D02E-C31E-582D-96D8-EEFD6431ECAE}"/>
              </a:ext>
            </a:extLst>
          </p:cNvPr>
          <p:cNvSpPr/>
          <p:nvPr/>
        </p:nvSpPr>
        <p:spPr>
          <a:xfrm>
            <a:off x="6385803" y="2247127"/>
            <a:ext cx="64031" cy="63669"/>
          </a:xfrm>
          <a:custGeom>
            <a:avLst/>
            <a:gdLst/>
            <a:ahLst/>
            <a:cxnLst/>
            <a:rect l="l" t="t" r="r" b="b"/>
            <a:pathLst>
              <a:path w="1419" h="1411" extrusionOk="0">
                <a:moveTo>
                  <a:pt x="1056" y="0"/>
                </a:moveTo>
                <a:cubicBezTo>
                  <a:pt x="970" y="0"/>
                  <a:pt x="883" y="40"/>
                  <a:pt x="820" y="118"/>
                </a:cubicBezTo>
                <a:lnTo>
                  <a:pt x="127" y="843"/>
                </a:lnTo>
                <a:cubicBezTo>
                  <a:pt x="1" y="969"/>
                  <a:pt x="1" y="1190"/>
                  <a:pt x="127" y="1316"/>
                </a:cubicBezTo>
                <a:cubicBezTo>
                  <a:pt x="174" y="1379"/>
                  <a:pt x="261" y="1410"/>
                  <a:pt x="351" y="1410"/>
                </a:cubicBezTo>
                <a:cubicBezTo>
                  <a:pt x="442" y="1410"/>
                  <a:pt x="536" y="1379"/>
                  <a:pt x="599" y="1316"/>
                </a:cubicBezTo>
                <a:lnTo>
                  <a:pt x="1293" y="591"/>
                </a:lnTo>
                <a:cubicBezTo>
                  <a:pt x="1419" y="496"/>
                  <a:pt x="1419" y="244"/>
                  <a:pt x="1293" y="118"/>
                </a:cubicBezTo>
                <a:cubicBezTo>
                  <a:pt x="1230" y="40"/>
                  <a:pt x="1143" y="0"/>
                  <a:pt x="1056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"/>
              <a:ea typeface="+mn-ea"/>
              <a:cs typeface="Arial"/>
            </a:endParaRPr>
          </a:p>
        </p:txBody>
      </p:sp>
      <p:sp>
        <p:nvSpPr>
          <p:cNvPr id="57" name="Google Shape;5841;p58">
            <a:extLst>
              <a:ext uri="{FF2B5EF4-FFF2-40B4-BE49-F238E27FC236}">
                <a16:creationId xmlns:a16="http://schemas.microsoft.com/office/drawing/2014/main" id="{C5C83909-1981-AAB2-3D09-BCBF37070E29}"/>
              </a:ext>
            </a:extLst>
          </p:cNvPr>
          <p:cNvSpPr/>
          <p:nvPr/>
        </p:nvSpPr>
        <p:spPr>
          <a:xfrm>
            <a:off x="8406995" y="2279204"/>
            <a:ext cx="86254" cy="86212"/>
          </a:xfrm>
          <a:custGeom>
            <a:avLst/>
            <a:gdLst/>
            <a:ahLst/>
            <a:cxnLst/>
            <a:rect l="l" t="t" r="r" b="b"/>
            <a:pathLst>
              <a:path w="2049" h="2048" extrusionOk="0">
                <a:moveTo>
                  <a:pt x="1041" y="0"/>
                </a:moveTo>
                <a:cubicBezTo>
                  <a:pt x="473" y="0"/>
                  <a:pt x="1" y="473"/>
                  <a:pt x="1" y="1040"/>
                </a:cubicBezTo>
                <a:cubicBezTo>
                  <a:pt x="1" y="1607"/>
                  <a:pt x="473" y="2048"/>
                  <a:pt x="1041" y="2048"/>
                </a:cubicBezTo>
                <a:cubicBezTo>
                  <a:pt x="1608" y="2048"/>
                  <a:pt x="2049" y="1607"/>
                  <a:pt x="2049" y="1040"/>
                </a:cubicBezTo>
                <a:cubicBezTo>
                  <a:pt x="2049" y="473"/>
                  <a:pt x="1608" y="0"/>
                  <a:pt x="1041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8" name="Google Shape;5842;p58">
            <a:extLst>
              <a:ext uri="{FF2B5EF4-FFF2-40B4-BE49-F238E27FC236}">
                <a16:creationId xmlns:a16="http://schemas.microsoft.com/office/drawing/2014/main" id="{67251E10-D9BE-9E5B-2FE1-3302466E2D00}"/>
              </a:ext>
            </a:extLst>
          </p:cNvPr>
          <p:cNvSpPr/>
          <p:nvPr/>
        </p:nvSpPr>
        <p:spPr>
          <a:xfrm>
            <a:off x="8507814" y="2204905"/>
            <a:ext cx="206900" cy="175917"/>
          </a:xfrm>
          <a:custGeom>
            <a:avLst/>
            <a:gdLst/>
            <a:ahLst/>
            <a:cxnLst/>
            <a:rect l="l" t="t" r="r" b="b"/>
            <a:pathLst>
              <a:path w="4915" h="4179" extrusionOk="0">
                <a:moveTo>
                  <a:pt x="1040" y="1"/>
                </a:moveTo>
                <a:cubicBezTo>
                  <a:pt x="441" y="1"/>
                  <a:pt x="0" y="473"/>
                  <a:pt x="0" y="1072"/>
                </a:cubicBezTo>
                <a:lnTo>
                  <a:pt x="0" y="1797"/>
                </a:lnTo>
                <a:cubicBezTo>
                  <a:pt x="0" y="2364"/>
                  <a:pt x="473" y="2805"/>
                  <a:pt x="1040" y="2805"/>
                </a:cubicBezTo>
                <a:lnTo>
                  <a:pt x="2300" y="2805"/>
                </a:lnTo>
                <a:lnTo>
                  <a:pt x="3592" y="4097"/>
                </a:lnTo>
                <a:cubicBezTo>
                  <a:pt x="3672" y="4156"/>
                  <a:pt x="3764" y="4178"/>
                  <a:pt x="3853" y="4178"/>
                </a:cubicBezTo>
                <a:cubicBezTo>
                  <a:pt x="3905" y="4178"/>
                  <a:pt x="3955" y="4171"/>
                  <a:pt x="4001" y="4160"/>
                </a:cubicBezTo>
                <a:cubicBezTo>
                  <a:pt x="4127" y="4097"/>
                  <a:pt x="4190" y="3939"/>
                  <a:pt x="4190" y="3844"/>
                </a:cubicBezTo>
                <a:lnTo>
                  <a:pt x="4190" y="2742"/>
                </a:lnTo>
                <a:cubicBezTo>
                  <a:pt x="4600" y="2584"/>
                  <a:pt x="4915" y="2206"/>
                  <a:pt x="4915" y="1734"/>
                </a:cubicBezTo>
                <a:lnTo>
                  <a:pt x="4915" y="1072"/>
                </a:lnTo>
                <a:cubicBezTo>
                  <a:pt x="4915" y="473"/>
                  <a:pt x="4411" y="1"/>
                  <a:pt x="3875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Google Shape;5843;p58">
            <a:extLst>
              <a:ext uri="{FF2B5EF4-FFF2-40B4-BE49-F238E27FC236}">
                <a16:creationId xmlns:a16="http://schemas.microsoft.com/office/drawing/2014/main" id="{69C0AEA1-AC8B-F2CE-C685-393B70FB3A0B}"/>
              </a:ext>
            </a:extLst>
          </p:cNvPr>
          <p:cNvSpPr/>
          <p:nvPr/>
        </p:nvSpPr>
        <p:spPr>
          <a:xfrm>
            <a:off x="8359259" y="2379981"/>
            <a:ext cx="238766" cy="323336"/>
          </a:xfrm>
          <a:custGeom>
            <a:avLst/>
            <a:gdLst/>
            <a:ahLst/>
            <a:cxnLst/>
            <a:rect l="l" t="t" r="r" b="b"/>
            <a:pathLst>
              <a:path w="5672" h="7681" extrusionOk="0">
                <a:moveTo>
                  <a:pt x="3340" y="4506"/>
                </a:moveTo>
                <a:lnTo>
                  <a:pt x="3718" y="5577"/>
                </a:lnTo>
                <a:lnTo>
                  <a:pt x="1229" y="5577"/>
                </a:lnTo>
                <a:lnTo>
                  <a:pt x="1450" y="4600"/>
                </a:lnTo>
                <a:lnTo>
                  <a:pt x="1450" y="4506"/>
                </a:lnTo>
                <a:close/>
                <a:moveTo>
                  <a:pt x="1450" y="1"/>
                </a:moveTo>
                <a:cubicBezTo>
                  <a:pt x="1135" y="1"/>
                  <a:pt x="883" y="221"/>
                  <a:pt x="788" y="505"/>
                </a:cubicBezTo>
                <a:lnTo>
                  <a:pt x="95" y="3624"/>
                </a:lnTo>
                <a:cubicBezTo>
                  <a:pt x="1" y="4096"/>
                  <a:pt x="316" y="4506"/>
                  <a:pt x="757" y="4506"/>
                </a:cubicBezTo>
                <a:lnTo>
                  <a:pt x="95" y="7247"/>
                </a:lnTo>
                <a:cubicBezTo>
                  <a:pt x="32" y="7436"/>
                  <a:pt x="158" y="7593"/>
                  <a:pt x="316" y="7656"/>
                </a:cubicBezTo>
                <a:cubicBezTo>
                  <a:pt x="350" y="7668"/>
                  <a:pt x="383" y="7673"/>
                  <a:pt x="415" y="7673"/>
                </a:cubicBezTo>
                <a:cubicBezTo>
                  <a:pt x="559" y="7673"/>
                  <a:pt x="679" y="7565"/>
                  <a:pt x="757" y="7436"/>
                </a:cubicBezTo>
                <a:lnTo>
                  <a:pt x="1040" y="6301"/>
                </a:lnTo>
                <a:lnTo>
                  <a:pt x="3939" y="6301"/>
                </a:lnTo>
                <a:lnTo>
                  <a:pt x="4254" y="7152"/>
                </a:lnTo>
                <a:cubicBezTo>
                  <a:pt x="4358" y="7492"/>
                  <a:pt x="4637" y="7680"/>
                  <a:pt x="4908" y="7680"/>
                </a:cubicBezTo>
                <a:cubicBezTo>
                  <a:pt x="4964" y="7680"/>
                  <a:pt x="5019" y="7672"/>
                  <a:pt x="5073" y="7656"/>
                </a:cubicBezTo>
                <a:cubicBezTo>
                  <a:pt x="5451" y="7593"/>
                  <a:pt x="5672" y="7184"/>
                  <a:pt x="5609" y="6837"/>
                </a:cubicBezTo>
                <a:lnTo>
                  <a:pt x="4569" y="3687"/>
                </a:lnTo>
                <a:cubicBezTo>
                  <a:pt x="4506" y="3372"/>
                  <a:pt x="4222" y="3183"/>
                  <a:pt x="3907" y="3183"/>
                </a:cubicBezTo>
                <a:lnTo>
                  <a:pt x="3183" y="3183"/>
                </a:lnTo>
                <a:cubicBezTo>
                  <a:pt x="2994" y="3183"/>
                  <a:pt x="2836" y="3025"/>
                  <a:pt x="2836" y="2836"/>
                </a:cubicBezTo>
                <a:cubicBezTo>
                  <a:pt x="2836" y="2615"/>
                  <a:pt x="2994" y="2458"/>
                  <a:pt x="3183" y="2458"/>
                </a:cubicBezTo>
                <a:lnTo>
                  <a:pt x="4222" y="2458"/>
                </a:lnTo>
                <a:cubicBezTo>
                  <a:pt x="4600" y="2458"/>
                  <a:pt x="4915" y="2143"/>
                  <a:pt x="4915" y="1765"/>
                </a:cubicBezTo>
                <a:cubicBezTo>
                  <a:pt x="4915" y="1355"/>
                  <a:pt x="4600" y="1040"/>
                  <a:pt x="4222" y="1040"/>
                </a:cubicBezTo>
                <a:lnTo>
                  <a:pt x="2332" y="1040"/>
                </a:lnTo>
                <a:lnTo>
                  <a:pt x="2080" y="379"/>
                </a:lnTo>
                <a:cubicBezTo>
                  <a:pt x="1985" y="158"/>
                  <a:pt x="1733" y="1"/>
                  <a:pt x="1450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Google Shape;5844;p58">
            <a:extLst>
              <a:ext uri="{FF2B5EF4-FFF2-40B4-BE49-F238E27FC236}">
                <a16:creationId xmlns:a16="http://schemas.microsoft.com/office/drawing/2014/main" id="{0AE3ACF5-8748-5BA0-F327-308BF5186654}"/>
              </a:ext>
            </a:extLst>
          </p:cNvPr>
          <p:cNvSpPr/>
          <p:nvPr/>
        </p:nvSpPr>
        <p:spPr>
          <a:xfrm>
            <a:off x="8729279" y="2279204"/>
            <a:ext cx="86254" cy="86212"/>
          </a:xfrm>
          <a:custGeom>
            <a:avLst/>
            <a:gdLst/>
            <a:ahLst/>
            <a:cxnLst/>
            <a:rect l="l" t="t" r="r" b="b"/>
            <a:pathLst>
              <a:path w="2049" h="2048" extrusionOk="0">
                <a:moveTo>
                  <a:pt x="1009" y="0"/>
                </a:moveTo>
                <a:cubicBezTo>
                  <a:pt x="442" y="0"/>
                  <a:pt x="1" y="473"/>
                  <a:pt x="1" y="1040"/>
                </a:cubicBezTo>
                <a:cubicBezTo>
                  <a:pt x="1" y="1607"/>
                  <a:pt x="442" y="2048"/>
                  <a:pt x="1009" y="2048"/>
                </a:cubicBezTo>
                <a:cubicBezTo>
                  <a:pt x="1576" y="2048"/>
                  <a:pt x="2048" y="1607"/>
                  <a:pt x="2048" y="1040"/>
                </a:cubicBezTo>
                <a:cubicBezTo>
                  <a:pt x="2048" y="473"/>
                  <a:pt x="1576" y="0"/>
                  <a:pt x="100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Google Shape;5845;p58">
            <a:extLst>
              <a:ext uri="{FF2B5EF4-FFF2-40B4-BE49-F238E27FC236}">
                <a16:creationId xmlns:a16="http://schemas.microsoft.com/office/drawing/2014/main" id="{302BC58A-EE6C-B410-FE1C-F9F94E41B490}"/>
              </a:ext>
            </a:extLst>
          </p:cNvPr>
          <p:cNvSpPr/>
          <p:nvPr/>
        </p:nvSpPr>
        <p:spPr>
          <a:xfrm>
            <a:off x="8624503" y="2381328"/>
            <a:ext cx="238766" cy="324304"/>
          </a:xfrm>
          <a:custGeom>
            <a:avLst/>
            <a:gdLst/>
            <a:ahLst/>
            <a:cxnLst/>
            <a:rect l="l" t="t" r="r" b="b"/>
            <a:pathLst>
              <a:path w="5672" h="7704" extrusionOk="0">
                <a:moveTo>
                  <a:pt x="4222" y="4474"/>
                </a:moveTo>
                <a:lnTo>
                  <a:pt x="4222" y="4568"/>
                </a:lnTo>
                <a:lnTo>
                  <a:pt x="4443" y="5545"/>
                </a:lnTo>
                <a:lnTo>
                  <a:pt x="1985" y="5545"/>
                </a:lnTo>
                <a:lnTo>
                  <a:pt x="2332" y="4474"/>
                </a:lnTo>
                <a:close/>
                <a:moveTo>
                  <a:pt x="4222" y="0"/>
                </a:moveTo>
                <a:cubicBezTo>
                  <a:pt x="3939" y="0"/>
                  <a:pt x="3718" y="158"/>
                  <a:pt x="3592" y="378"/>
                </a:cubicBezTo>
                <a:lnTo>
                  <a:pt x="3340" y="1071"/>
                </a:lnTo>
                <a:lnTo>
                  <a:pt x="1450" y="1071"/>
                </a:lnTo>
                <a:cubicBezTo>
                  <a:pt x="1072" y="1071"/>
                  <a:pt x="757" y="1386"/>
                  <a:pt x="757" y="1764"/>
                </a:cubicBezTo>
                <a:cubicBezTo>
                  <a:pt x="757" y="2174"/>
                  <a:pt x="1072" y="2489"/>
                  <a:pt x="1450" y="2489"/>
                </a:cubicBezTo>
                <a:lnTo>
                  <a:pt x="2490" y="2489"/>
                </a:lnTo>
                <a:cubicBezTo>
                  <a:pt x="2679" y="2489"/>
                  <a:pt x="2836" y="2646"/>
                  <a:pt x="2836" y="2835"/>
                </a:cubicBezTo>
                <a:cubicBezTo>
                  <a:pt x="2836" y="3024"/>
                  <a:pt x="2679" y="3182"/>
                  <a:pt x="2490" y="3182"/>
                </a:cubicBezTo>
                <a:lnTo>
                  <a:pt x="1765" y="3182"/>
                </a:lnTo>
                <a:cubicBezTo>
                  <a:pt x="1450" y="3182"/>
                  <a:pt x="1198" y="3371"/>
                  <a:pt x="1103" y="3686"/>
                </a:cubicBezTo>
                <a:lnTo>
                  <a:pt x="95" y="6837"/>
                </a:lnTo>
                <a:cubicBezTo>
                  <a:pt x="1" y="7215"/>
                  <a:pt x="190" y="7593"/>
                  <a:pt x="599" y="7687"/>
                </a:cubicBezTo>
                <a:cubicBezTo>
                  <a:pt x="643" y="7696"/>
                  <a:pt x="690" y="7701"/>
                  <a:pt x="738" y="7701"/>
                </a:cubicBezTo>
                <a:cubicBezTo>
                  <a:pt x="1030" y="7701"/>
                  <a:pt x="1364" y="7531"/>
                  <a:pt x="1418" y="7152"/>
                </a:cubicBezTo>
                <a:lnTo>
                  <a:pt x="1733" y="6301"/>
                </a:lnTo>
                <a:lnTo>
                  <a:pt x="4632" y="6301"/>
                </a:lnTo>
                <a:lnTo>
                  <a:pt x="4915" y="7435"/>
                </a:lnTo>
                <a:cubicBezTo>
                  <a:pt x="4967" y="7591"/>
                  <a:pt x="5104" y="7704"/>
                  <a:pt x="5257" y="7704"/>
                </a:cubicBezTo>
                <a:cubicBezTo>
                  <a:pt x="5290" y="7704"/>
                  <a:pt x="5323" y="7698"/>
                  <a:pt x="5356" y="7687"/>
                </a:cubicBezTo>
                <a:cubicBezTo>
                  <a:pt x="5546" y="7624"/>
                  <a:pt x="5672" y="7435"/>
                  <a:pt x="5577" y="7246"/>
                </a:cubicBezTo>
                <a:lnTo>
                  <a:pt x="4915" y="4537"/>
                </a:lnTo>
                <a:cubicBezTo>
                  <a:pt x="5356" y="4474"/>
                  <a:pt x="5672" y="4064"/>
                  <a:pt x="5609" y="3623"/>
                </a:cubicBezTo>
                <a:lnTo>
                  <a:pt x="4884" y="504"/>
                </a:lnTo>
                <a:cubicBezTo>
                  <a:pt x="4821" y="189"/>
                  <a:pt x="4537" y="0"/>
                  <a:pt x="4222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899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fractur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C0CD8-F590-B0A2-D85F-8D7F74B3C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2720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24F491-8EC5-8BBC-0C47-373134FA02C7}"/>
              </a:ext>
            </a:extLst>
          </p:cNvPr>
          <p:cNvSpPr txBox="1"/>
          <p:nvPr/>
        </p:nvSpPr>
        <p:spPr>
          <a:xfrm>
            <a:off x="6588889" y="682408"/>
            <a:ext cx="5032093" cy="55707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User Journey – Farmer Using Smart Agriculture System</a:t>
            </a:r>
          </a:p>
          <a:p>
            <a:pPr>
              <a:buNone/>
            </a:pPr>
            <a:endParaRPr lang="en-US" sz="20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sz="2000" b="1" dirty="0"/>
              <a:t>1. Awareness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Farmer hears about the ML-based agriculture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Initial curiosity but limited understanding</a:t>
            </a:r>
          </a:p>
          <a:p>
            <a:pPr>
              <a:buNone/>
            </a:pPr>
            <a:r>
              <a:rPr lang="en-US" sz="2000" b="1" dirty="0"/>
              <a:t>2. Onboarding &amp; First Use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Tries the system with minimal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Finds predictions difficult to interpret</a:t>
            </a:r>
          </a:p>
          <a:p>
            <a:pPr>
              <a:buNone/>
            </a:pPr>
            <a:r>
              <a:rPr lang="en-US" sz="2000" b="1" dirty="0"/>
              <a:t>3. Decision-Making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Hesitates to follow ML recommendations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Prefers traditional farming methods</a:t>
            </a:r>
          </a:p>
          <a:p>
            <a:pPr>
              <a:buNone/>
            </a:pPr>
            <a:r>
              <a:rPr lang="en-US" sz="2000" b="1" dirty="0"/>
              <a:t>4. Outcome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Uses the system inconsistently or stops using 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Low adoption leads to unrealized benefits</a:t>
            </a:r>
          </a:p>
        </p:txBody>
      </p:sp>
    </p:spTree>
    <p:extLst>
      <p:ext uri="{BB962C8B-B14F-4D97-AF65-F5344CB8AC3E}">
        <p14:creationId xmlns:p14="http://schemas.microsoft.com/office/powerpoint/2010/main" val="5322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439F0AE-43DD-46F3-B842-2824CBB67CA9}"/>
              </a:ext>
            </a:extLst>
          </p:cNvPr>
          <p:cNvSpPr/>
          <p:nvPr/>
        </p:nvSpPr>
        <p:spPr>
          <a:xfrm>
            <a:off x="4333492" y="349532"/>
            <a:ext cx="33439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/>
              <a:t>SWOT</a:t>
            </a:r>
            <a:endParaRPr lang="en-IN" sz="5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D9E35B-E077-4D48-BB57-2A0F3DD52C46}"/>
              </a:ext>
            </a:extLst>
          </p:cNvPr>
          <p:cNvGrpSpPr/>
          <p:nvPr/>
        </p:nvGrpSpPr>
        <p:grpSpPr>
          <a:xfrm>
            <a:off x="4334841" y="2017314"/>
            <a:ext cx="3464414" cy="3464232"/>
            <a:chOff x="9342438" y="2895793"/>
            <a:chExt cx="7391399" cy="7391015"/>
          </a:xfrm>
        </p:grpSpPr>
        <p:sp>
          <p:nvSpPr>
            <p:cNvPr id="26" name="Freeform 2">
              <a:extLst>
                <a:ext uri="{FF2B5EF4-FFF2-40B4-BE49-F238E27FC236}">
                  <a16:creationId xmlns:a16="http://schemas.microsoft.com/office/drawing/2014/main" id="{81EA0861-3757-43F6-8A04-B668BE333740}"/>
                </a:ext>
              </a:extLst>
            </p:cNvPr>
            <p:cNvSpPr/>
            <p:nvPr/>
          </p:nvSpPr>
          <p:spPr>
            <a:xfrm flipH="1">
              <a:off x="13045758" y="2895793"/>
              <a:ext cx="3688079" cy="3695508"/>
            </a:xfrm>
            <a:custGeom>
              <a:avLst/>
              <a:gdLst>
                <a:gd name="connsiteX0" fmla="*/ 3688079 w 3688079"/>
                <a:gd name="connsiteY0" fmla="*/ 0 h 3695508"/>
                <a:gd name="connsiteX1" fmla="*/ 3505520 w 3688079"/>
                <a:gd name="connsiteY1" fmla="*/ 4616 h 3695508"/>
                <a:gd name="connsiteX2" fmla="*/ 0 w 3688079"/>
                <a:gd name="connsiteY2" fmla="*/ 3695507 h 3695508"/>
                <a:gd name="connsiteX3" fmla="*/ 0 w 3688079"/>
                <a:gd name="connsiteY3" fmla="*/ 3695508 h 3695508"/>
                <a:gd name="connsiteX4" fmla="*/ 282595 w 3688079"/>
                <a:gd name="connsiteY4" fmla="*/ 3695508 h 3695508"/>
                <a:gd name="connsiteX5" fmla="*/ 282410 w 3688079"/>
                <a:gd name="connsiteY5" fmla="*/ 3688203 h 3695508"/>
                <a:gd name="connsiteX6" fmla="*/ 3526981 w 3688079"/>
                <a:gd name="connsiteY6" fmla="*/ 272063 h 3695508"/>
                <a:gd name="connsiteX7" fmla="*/ 3688079 w 3688079"/>
                <a:gd name="connsiteY7" fmla="*/ 267990 h 3695508"/>
                <a:gd name="connsiteX8" fmla="*/ 3688079 w 3688079"/>
                <a:gd name="connsiteY8" fmla="*/ 0 h 369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079" h="3695508">
                  <a:moveTo>
                    <a:pt x="3688079" y="0"/>
                  </a:moveTo>
                  <a:lnTo>
                    <a:pt x="3505520" y="4616"/>
                  </a:lnTo>
                  <a:cubicBezTo>
                    <a:pt x="1552822" y="103598"/>
                    <a:pt x="0" y="1718212"/>
                    <a:pt x="0" y="3695507"/>
                  </a:cubicBezTo>
                  <a:lnTo>
                    <a:pt x="0" y="3695508"/>
                  </a:lnTo>
                  <a:lnTo>
                    <a:pt x="282595" y="3695508"/>
                  </a:lnTo>
                  <a:lnTo>
                    <a:pt x="282410" y="3688203"/>
                  </a:lnTo>
                  <a:cubicBezTo>
                    <a:pt x="282410" y="1858099"/>
                    <a:pt x="1719644" y="363677"/>
                    <a:pt x="3526981" y="272063"/>
                  </a:cubicBezTo>
                  <a:lnTo>
                    <a:pt x="3688079" y="267990"/>
                  </a:lnTo>
                  <a:lnTo>
                    <a:pt x="36880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536A97BD-C223-423F-8CD9-A80527C0ED51}"/>
                </a:ext>
              </a:extLst>
            </p:cNvPr>
            <p:cNvSpPr/>
            <p:nvPr/>
          </p:nvSpPr>
          <p:spPr>
            <a:xfrm flipH="1">
              <a:off x="9342438" y="2896563"/>
              <a:ext cx="3657601" cy="3694738"/>
            </a:xfrm>
            <a:custGeom>
              <a:avLst/>
              <a:gdLst>
                <a:gd name="connsiteX0" fmla="*/ 0 w 3657601"/>
                <a:gd name="connsiteY0" fmla="*/ 0 h 3694738"/>
                <a:gd name="connsiteX1" fmla="*/ 0 w 3657601"/>
                <a:gd name="connsiteY1" fmla="*/ 267621 h 3694738"/>
                <a:gd name="connsiteX2" fmla="*/ 145229 w 3657601"/>
                <a:gd name="connsiteY2" fmla="*/ 271293 h 3694738"/>
                <a:gd name="connsiteX3" fmla="*/ 3389797 w 3657601"/>
                <a:gd name="connsiteY3" fmla="*/ 3687433 h 3694738"/>
                <a:gd name="connsiteX4" fmla="*/ 3389612 w 3657601"/>
                <a:gd name="connsiteY4" fmla="*/ 3694738 h 3694738"/>
                <a:gd name="connsiteX5" fmla="*/ 3657601 w 3657601"/>
                <a:gd name="connsiteY5" fmla="*/ 3694738 h 3694738"/>
                <a:gd name="connsiteX6" fmla="*/ 3657601 w 3657601"/>
                <a:gd name="connsiteY6" fmla="*/ 3694737 h 3694738"/>
                <a:gd name="connsiteX7" fmla="*/ 152082 w 3657601"/>
                <a:gd name="connsiteY7" fmla="*/ 3846 h 3694738"/>
                <a:gd name="connsiteX8" fmla="*/ 0 w 3657601"/>
                <a:gd name="connsiteY8" fmla="*/ 0 h 369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601" h="3694738">
                  <a:moveTo>
                    <a:pt x="0" y="0"/>
                  </a:moveTo>
                  <a:lnTo>
                    <a:pt x="0" y="267621"/>
                  </a:lnTo>
                  <a:lnTo>
                    <a:pt x="145229" y="271293"/>
                  </a:lnTo>
                  <a:cubicBezTo>
                    <a:pt x="1952564" y="362907"/>
                    <a:pt x="3389797" y="1857329"/>
                    <a:pt x="3389797" y="3687433"/>
                  </a:cubicBezTo>
                  <a:lnTo>
                    <a:pt x="3389612" y="3694738"/>
                  </a:lnTo>
                  <a:lnTo>
                    <a:pt x="3657601" y="3694738"/>
                  </a:lnTo>
                  <a:lnTo>
                    <a:pt x="3657601" y="3694737"/>
                  </a:lnTo>
                  <a:cubicBezTo>
                    <a:pt x="3657601" y="1717442"/>
                    <a:pt x="2104778" y="102828"/>
                    <a:pt x="152082" y="38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429F3004-8A55-46B1-8AF8-730D0F9288D6}"/>
                </a:ext>
              </a:extLst>
            </p:cNvPr>
            <p:cNvSpPr/>
            <p:nvPr/>
          </p:nvSpPr>
          <p:spPr>
            <a:xfrm flipH="1">
              <a:off x="13045758" y="3431209"/>
              <a:ext cx="3175307" cy="3160092"/>
            </a:xfrm>
            <a:custGeom>
              <a:avLst/>
              <a:gdLst>
                <a:gd name="connsiteX0" fmla="*/ 3171364 w 3175307"/>
                <a:gd name="connsiteY0" fmla="*/ 0 h 3160092"/>
                <a:gd name="connsiteX1" fmla="*/ 3835 w 3175307"/>
                <a:gd name="connsiteY1" fmla="*/ 3008442 h 3160092"/>
                <a:gd name="connsiteX2" fmla="*/ 0 w 3175307"/>
                <a:gd name="connsiteY2" fmla="*/ 3160092 h 3160092"/>
                <a:gd name="connsiteX3" fmla="*/ 3175307 w 3175307"/>
                <a:gd name="connsiteY3" fmla="*/ 3160092 h 3160092"/>
                <a:gd name="connsiteX4" fmla="*/ 3175307 w 3175307"/>
                <a:gd name="connsiteY4" fmla="*/ 100 h 3160092"/>
                <a:gd name="connsiteX5" fmla="*/ 3171364 w 3175307"/>
                <a:gd name="connsiteY5" fmla="*/ 0 h 316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5307" h="3160092">
                  <a:moveTo>
                    <a:pt x="3171364" y="0"/>
                  </a:moveTo>
                  <a:cubicBezTo>
                    <a:pt x="1474447" y="0"/>
                    <a:pt x="88782" y="1332635"/>
                    <a:pt x="3835" y="3008442"/>
                  </a:cubicBezTo>
                  <a:lnTo>
                    <a:pt x="0" y="3160092"/>
                  </a:lnTo>
                  <a:lnTo>
                    <a:pt x="3175307" y="3160092"/>
                  </a:lnTo>
                  <a:lnTo>
                    <a:pt x="3175307" y="100"/>
                  </a:lnTo>
                  <a:lnTo>
                    <a:pt x="31713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DBD390D3-F108-42E9-B779-716E77FFECD4}"/>
                </a:ext>
              </a:extLst>
            </p:cNvPr>
            <p:cNvSpPr/>
            <p:nvPr/>
          </p:nvSpPr>
          <p:spPr>
            <a:xfrm flipH="1">
              <a:off x="9878338" y="3432464"/>
              <a:ext cx="3121700" cy="3158836"/>
            </a:xfrm>
            <a:custGeom>
              <a:avLst/>
              <a:gdLst>
                <a:gd name="connsiteX0" fmla="*/ 0 w 3121700"/>
                <a:gd name="connsiteY0" fmla="*/ 0 h 3158836"/>
                <a:gd name="connsiteX1" fmla="*/ 0 w 3121700"/>
                <a:gd name="connsiteY1" fmla="*/ 3158836 h 3158836"/>
                <a:gd name="connsiteX2" fmla="*/ 3121700 w 3121700"/>
                <a:gd name="connsiteY2" fmla="*/ 3158836 h 3158836"/>
                <a:gd name="connsiteX3" fmla="*/ 3117865 w 3121700"/>
                <a:gd name="connsiteY3" fmla="*/ 3007186 h 3158836"/>
                <a:gd name="connsiteX4" fmla="*/ 113551 w 3121700"/>
                <a:gd name="connsiteY4" fmla="*/ 2871 h 3158836"/>
                <a:gd name="connsiteX5" fmla="*/ 0 w 3121700"/>
                <a:gd name="connsiteY5" fmla="*/ 0 h 315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700" h="3158836">
                  <a:moveTo>
                    <a:pt x="0" y="0"/>
                  </a:moveTo>
                  <a:lnTo>
                    <a:pt x="0" y="3158836"/>
                  </a:lnTo>
                  <a:lnTo>
                    <a:pt x="3121700" y="3158836"/>
                  </a:lnTo>
                  <a:lnTo>
                    <a:pt x="3117865" y="3007186"/>
                  </a:lnTo>
                  <a:cubicBezTo>
                    <a:pt x="3035659" y="1385437"/>
                    <a:pt x="1735300" y="85078"/>
                    <a:pt x="113551" y="287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1D499A7-BF33-4219-AFFC-881925A5B87C}"/>
                </a:ext>
              </a:extLst>
            </p:cNvPr>
            <p:cNvSpPr/>
            <p:nvPr/>
          </p:nvSpPr>
          <p:spPr>
            <a:xfrm flipH="1">
              <a:off x="9343594" y="6637021"/>
              <a:ext cx="3656445" cy="3649017"/>
            </a:xfrm>
            <a:custGeom>
              <a:avLst/>
              <a:gdLst>
                <a:gd name="connsiteX0" fmla="*/ 3656445 w 3656445"/>
                <a:gd name="connsiteY0" fmla="*/ 0 h 3649017"/>
                <a:gd name="connsiteX1" fmla="*/ 3388456 w 3656445"/>
                <a:gd name="connsiteY1" fmla="*/ 0 h 3649017"/>
                <a:gd name="connsiteX2" fmla="*/ 3385346 w 3656445"/>
                <a:gd name="connsiteY2" fmla="*/ 122999 h 3649017"/>
                <a:gd name="connsiteX3" fmla="*/ 145229 w 3656445"/>
                <a:gd name="connsiteY3" fmla="*/ 3363117 h 3649017"/>
                <a:gd name="connsiteX4" fmla="*/ 0 w 3656445"/>
                <a:gd name="connsiteY4" fmla="*/ 3366789 h 3649017"/>
                <a:gd name="connsiteX5" fmla="*/ 0 w 3656445"/>
                <a:gd name="connsiteY5" fmla="*/ 3649017 h 3649017"/>
                <a:gd name="connsiteX6" fmla="*/ 152082 w 3656445"/>
                <a:gd name="connsiteY6" fmla="*/ 3645171 h 3649017"/>
                <a:gd name="connsiteX7" fmla="*/ 3652792 w 3656445"/>
                <a:gd name="connsiteY7" fmla="*/ 144460 h 3649017"/>
                <a:gd name="connsiteX8" fmla="*/ 3656445 w 3656445"/>
                <a:gd name="connsiteY8" fmla="*/ 0 h 36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6445" h="3649017">
                  <a:moveTo>
                    <a:pt x="3656445" y="0"/>
                  </a:moveTo>
                  <a:lnTo>
                    <a:pt x="3388456" y="0"/>
                  </a:lnTo>
                  <a:lnTo>
                    <a:pt x="3385346" y="122999"/>
                  </a:lnTo>
                  <a:cubicBezTo>
                    <a:pt x="3296687" y="1872036"/>
                    <a:pt x="1894263" y="3274458"/>
                    <a:pt x="145229" y="3363117"/>
                  </a:cubicBezTo>
                  <a:lnTo>
                    <a:pt x="0" y="3366789"/>
                  </a:lnTo>
                  <a:lnTo>
                    <a:pt x="0" y="3649017"/>
                  </a:lnTo>
                  <a:lnTo>
                    <a:pt x="152082" y="3645171"/>
                  </a:lnTo>
                  <a:cubicBezTo>
                    <a:pt x="2041788" y="3549382"/>
                    <a:pt x="3557003" y="2034167"/>
                    <a:pt x="3652792" y="144460"/>
                  </a:cubicBezTo>
                  <a:lnTo>
                    <a:pt x="36564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FEA70B2-EFEC-4649-8F27-1758EEE073A2}"/>
                </a:ext>
              </a:extLst>
            </p:cNvPr>
            <p:cNvSpPr/>
            <p:nvPr/>
          </p:nvSpPr>
          <p:spPr>
            <a:xfrm flipH="1">
              <a:off x="9878910" y="6637020"/>
              <a:ext cx="3121128" cy="3136244"/>
            </a:xfrm>
            <a:custGeom>
              <a:avLst/>
              <a:gdLst>
                <a:gd name="connsiteX0" fmla="*/ 3121128 w 3121128"/>
                <a:gd name="connsiteY0" fmla="*/ 0 h 3136244"/>
                <a:gd name="connsiteX1" fmla="*/ 0 w 3121128"/>
                <a:gd name="connsiteY1" fmla="*/ 0 h 3136244"/>
                <a:gd name="connsiteX2" fmla="*/ 0 w 3121128"/>
                <a:gd name="connsiteY2" fmla="*/ 3136244 h 3136244"/>
                <a:gd name="connsiteX3" fmla="*/ 113551 w 3121128"/>
                <a:gd name="connsiteY3" fmla="*/ 3133373 h 3136244"/>
                <a:gd name="connsiteX4" fmla="*/ 3117865 w 3121128"/>
                <a:gd name="connsiteY4" fmla="*/ 129057 h 3136244"/>
                <a:gd name="connsiteX5" fmla="*/ 3121128 w 3121128"/>
                <a:gd name="connsiteY5" fmla="*/ 0 h 3136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28" h="3136244">
                  <a:moveTo>
                    <a:pt x="3121128" y="0"/>
                  </a:moveTo>
                  <a:lnTo>
                    <a:pt x="0" y="0"/>
                  </a:lnTo>
                  <a:lnTo>
                    <a:pt x="0" y="3136244"/>
                  </a:lnTo>
                  <a:lnTo>
                    <a:pt x="113551" y="3133373"/>
                  </a:lnTo>
                  <a:cubicBezTo>
                    <a:pt x="1735300" y="3051166"/>
                    <a:pt x="3035659" y="1750806"/>
                    <a:pt x="3117865" y="129057"/>
                  </a:cubicBezTo>
                  <a:lnTo>
                    <a:pt x="3121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0EE3C59-9EE3-4C17-AE3E-3B64EC6274A3}"/>
                </a:ext>
              </a:extLst>
            </p:cNvPr>
            <p:cNvSpPr/>
            <p:nvPr/>
          </p:nvSpPr>
          <p:spPr>
            <a:xfrm flipH="1">
              <a:off x="13045758" y="6637020"/>
              <a:ext cx="3174735" cy="3137500"/>
            </a:xfrm>
            <a:custGeom>
              <a:avLst/>
              <a:gdLst>
                <a:gd name="connsiteX0" fmla="*/ 3174735 w 3174735"/>
                <a:gd name="connsiteY0" fmla="*/ 0 h 3137500"/>
                <a:gd name="connsiteX1" fmla="*/ 0 w 3174735"/>
                <a:gd name="connsiteY1" fmla="*/ 0 h 3137500"/>
                <a:gd name="connsiteX2" fmla="*/ 3263 w 3174735"/>
                <a:gd name="connsiteY2" fmla="*/ 129057 h 3137500"/>
                <a:gd name="connsiteX3" fmla="*/ 3170792 w 3174735"/>
                <a:gd name="connsiteY3" fmla="*/ 3137500 h 3137500"/>
                <a:gd name="connsiteX4" fmla="*/ 3174735 w 3174735"/>
                <a:gd name="connsiteY4" fmla="*/ 3137400 h 3137500"/>
                <a:gd name="connsiteX5" fmla="*/ 3174735 w 3174735"/>
                <a:gd name="connsiteY5" fmla="*/ 0 h 31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735" h="3137500">
                  <a:moveTo>
                    <a:pt x="3174735" y="0"/>
                  </a:moveTo>
                  <a:lnTo>
                    <a:pt x="0" y="0"/>
                  </a:lnTo>
                  <a:lnTo>
                    <a:pt x="3263" y="129057"/>
                  </a:lnTo>
                  <a:cubicBezTo>
                    <a:pt x="88210" y="1804864"/>
                    <a:pt x="1473875" y="3137500"/>
                    <a:pt x="3170792" y="3137500"/>
                  </a:cubicBezTo>
                  <a:lnTo>
                    <a:pt x="3174735" y="3137400"/>
                  </a:lnTo>
                  <a:lnTo>
                    <a:pt x="3174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E8D2FC56-4102-4CDB-A427-BE3B0E8DB7B2}"/>
                </a:ext>
              </a:extLst>
            </p:cNvPr>
            <p:cNvSpPr/>
            <p:nvPr/>
          </p:nvSpPr>
          <p:spPr>
            <a:xfrm flipH="1">
              <a:off x="13045758" y="6637021"/>
              <a:ext cx="3686923" cy="3649787"/>
            </a:xfrm>
            <a:custGeom>
              <a:avLst/>
              <a:gdLst>
                <a:gd name="connsiteX0" fmla="*/ 282595 w 3686923"/>
                <a:gd name="connsiteY0" fmla="*/ 0 h 3649787"/>
                <a:gd name="connsiteX1" fmla="*/ 0 w 3686923"/>
                <a:gd name="connsiteY1" fmla="*/ 0 h 3649787"/>
                <a:gd name="connsiteX2" fmla="*/ 3653 w 3686923"/>
                <a:gd name="connsiteY2" fmla="*/ 144460 h 3649787"/>
                <a:gd name="connsiteX3" fmla="*/ 3504364 w 3686923"/>
                <a:gd name="connsiteY3" fmla="*/ 3645171 h 3649787"/>
                <a:gd name="connsiteX4" fmla="*/ 3686923 w 3686923"/>
                <a:gd name="connsiteY4" fmla="*/ 3649787 h 3649787"/>
                <a:gd name="connsiteX5" fmla="*/ 3686923 w 3686923"/>
                <a:gd name="connsiteY5" fmla="*/ 3367191 h 3649787"/>
                <a:gd name="connsiteX6" fmla="*/ 3525825 w 3686923"/>
                <a:gd name="connsiteY6" fmla="*/ 3363117 h 3649787"/>
                <a:gd name="connsiteX7" fmla="*/ 285705 w 3686923"/>
                <a:gd name="connsiteY7" fmla="*/ 122999 h 3649787"/>
                <a:gd name="connsiteX8" fmla="*/ 282595 w 3686923"/>
                <a:gd name="connsiteY8" fmla="*/ 0 h 364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923" h="3649787">
                  <a:moveTo>
                    <a:pt x="282595" y="0"/>
                  </a:moveTo>
                  <a:lnTo>
                    <a:pt x="0" y="0"/>
                  </a:lnTo>
                  <a:lnTo>
                    <a:pt x="3653" y="144460"/>
                  </a:lnTo>
                  <a:cubicBezTo>
                    <a:pt x="99442" y="2034167"/>
                    <a:pt x="1614656" y="3549382"/>
                    <a:pt x="3504364" y="3645171"/>
                  </a:cubicBezTo>
                  <a:lnTo>
                    <a:pt x="3686923" y="3649787"/>
                  </a:lnTo>
                  <a:lnTo>
                    <a:pt x="3686923" y="3367191"/>
                  </a:lnTo>
                  <a:lnTo>
                    <a:pt x="3525825" y="3363117"/>
                  </a:lnTo>
                  <a:cubicBezTo>
                    <a:pt x="1776789" y="3274458"/>
                    <a:pt x="374364" y="1872036"/>
                    <a:pt x="285705" y="122999"/>
                  </a:cubicBezTo>
                  <a:lnTo>
                    <a:pt x="2825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88BC2DFD-C002-481C-AA4B-291B42A7DAD0}"/>
                </a:ext>
              </a:extLst>
            </p:cNvPr>
            <p:cNvSpPr/>
            <p:nvPr/>
          </p:nvSpPr>
          <p:spPr>
            <a:xfrm>
              <a:off x="11287102" y="4911093"/>
              <a:ext cx="960046" cy="1220250"/>
            </a:xfrm>
            <a:custGeom>
              <a:avLst/>
              <a:gdLst/>
              <a:ahLst/>
              <a:cxnLst/>
              <a:rect l="l" t="t" r="r" b="b"/>
              <a:pathLst>
                <a:path w="1929838" h="2452890">
                  <a:moveTo>
                    <a:pt x="954384" y="0"/>
                  </a:moveTo>
                  <a:cubicBezTo>
                    <a:pt x="1545193" y="0"/>
                    <a:pt x="1848034" y="240455"/>
                    <a:pt x="1862908" y="721366"/>
                  </a:cubicBezTo>
                  <a:lnTo>
                    <a:pt x="1385716" y="736239"/>
                  </a:lnTo>
                  <a:cubicBezTo>
                    <a:pt x="1351011" y="509831"/>
                    <a:pt x="1205581" y="396627"/>
                    <a:pt x="949426" y="396627"/>
                  </a:cubicBezTo>
                  <a:cubicBezTo>
                    <a:pt x="682529" y="396627"/>
                    <a:pt x="549081" y="474300"/>
                    <a:pt x="549081" y="629645"/>
                  </a:cubicBezTo>
                  <a:cubicBezTo>
                    <a:pt x="549081" y="680877"/>
                    <a:pt x="572630" y="730042"/>
                    <a:pt x="619730" y="777141"/>
                  </a:cubicBezTo>
                  <a:cubicBezTo>
                    <a:pt x="642867" y="800278"/>
                    <a:pt x="690999" y="824860"/>
                    <a:pt x="764127" y="850889"/>
                  </a:cubicBezTo>
                  <a:cubicBezTo>
                    <a:pt x="837255" y="876918"/>
                    <a:pt x="936205" y="906458"/>
                    <a:pt x="1060978" y="939510"/>
                  </a:cubicBezTo>
                  <a:cubicBezTo>
                    <a:pt x="1262596" y="990742"/>
                    <a:pt x="1423933" y="1044245"/>
                    <a:pt x="1544986" y="1100020"/>
                  </a:cubicBezTo>
                  <a:cubicBezTo>
                    <a:pt x="1666040" y="1155796"/>
                    <a:pt x="1748464" y="1215910"/>
                    <a:pt x="1792258" y="1280362"/>
                  </a:cubicBezTo>
                  <a:cubicBezTo>
                    <a:pt x="1883978" y="1406787"/>
                    <a:pt x="1929838" y="1553869"/>
                    <a:pt x="1929838" y="1721609"/>
                  </a:cubicBezTo>
                  <a:cubicBezTo>
                    <a:pt x="1929838" y="2209130"/>
                    <a:pt x="1613363" y="2452890"/>
                    <a:pt x="980413" y="2452890"/>
                  </a:cubicBezTo>
                  <a:cubicBezTo>
                    <a:pt x="392083" y="2452890"/>
                    <a:pt x="65278" y="2181862"/>
                    <a:pt x="0" y="1639805"/>
                  </a:cubicBezTo>
                  <a:lnTo>
                    <a:pt x="467277" y="1595184"/>
                  </a:lnTo>
                  <a:cubicBezTo>
                    <a:pt x="523465" y="1899265"/>
                    <a:pt x="696163" y="2051305"/>
                    <a:pt x="985370" y="2051305"/>
                  </a:cubicBezTo>
                  <a:cubicBezTo>
                    <a:pt x="1296888" y="2051305"/>
                    <a:pt x="1452647" y="1941407"/>
                    <a:pt x="1452647" y="1721609"/>
                  </a:cubicBezTo>
                  <a:cubicBezTo>
                    <a:pt x="1452647" y="1680294"/>
                    <a:pt x="1443970" y="1644556"/>
                    <a:pt x="1426618" y="1614396"/>
                  </a:cubicBezTo>
                  <a:cubicBezTo>
                    <a:pt x="1409266" y="1584236"/>
                    <a:pt x="1384063" y="1558827"/>
                    <a:pt x="1351011" y="1538169"/>
                  </a:cubicBezTo>
                  <a:cubicBezTo>
                    <a:pt x="1284080" y="1493549"/>
                    <a:pt x="1116340" y="1437773"/>
                    <a:pt x="847790" y="1370842"/>
                  </a:cubicBezTo>
                  <a:cubicBezTo>
                    <a:pt x="596593" y="1307217"/>
                    <a:pt x="407782" y="1216736"/>
                    <a:pt x="281358" y="1099401"/>
                  </a:cubicBezTo>
                  <a:cubicBezTo>
                    <a:pt x="154932" y="982065"/>
                    <a:pt x="91720" y="835809"/>
                    <a:pt x="91720" y="660632"/>
                  </a:cubicBezTo>
                  <a:cubicBezTo>
                    <a:pt x="91720" y="554865"/>
                    <a:pt x="112171" y="461079"/>
                    <a:pt x="153073" y="379275"/>
                  </a:cubicBezTo>
                  <a:cubicBezTo>
                    <a:pt x="193976" y="297470"/>
                    <a:pt x="252024" y="228474"/>
                    <a:pt x="327218" y="172285"/>
                  </a:cubicBezTo>
                  <a:cubicBezTo>
                    <a:pt x="402411" y="116096"/>
                    <a:pt x="493099" y="73335"/>
                    <a:pt x="599279" y="44001"/>
                  </a:cubicBezTo>
                  <a:cubicBezTo>
                    <a:pt x="705459" y="14667"/>
                    <a:pt x="823828" y="0"/>
                    <a:pt x="9543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9DF61E79-3F90-48D6-AD3D-7045F05DCA2C}"/>
                </a:ext>
              </a:extLst>
            </p:cNvPr>
            <p:cNvSpPr/>
            <p:nvPr/>
          </p:nvSpPr>
          <p:spPr>
            <a:xfrm>
              <a:off x="13725673" y="4931440"/>
              <a:ext cx="1550749" cy="1179555"/>
            </a:xfrm>
            <a:custGeom>
              <a:avLst/>
              <a:gdLst/>
              <a:ahLst/>
              <a:cxnLst/>
              <a:rect l="l" t="t" r="r" b="b"/>
              <a:pathLst>
                <a:path w="3117241" h="2371086">
                  <a:moveTo>
                    <a:pt x="0" y="0"/>
                  </a:moveTo>
                  <a:lnTo>
                    <a:pt x="493306" y="0"/>
                  </a:lnTo>
                  <a:lnTo>
                    <a:pt x="847791" y="1629889"/>
                  </a:lnTo>
                  <a:lnTo>
                    <a:pt x="1284081" y="0"/>
                  </a:lnTo>
                  <a:lnTo>
                    <a:pt x="1852992" y="0"/>
                  </a:lnTo>
                  <a:lnTo>
                    <a:pt x="2269450" y="1654679"/>
                  </a:lnTo>
                  <a:lnTo>
                    <a:pt x="2635091" y="0"/>
                  </a:lnTo>
                  <a:lnTo>
                    <a:pt x="3117241" y="0"/>
                  </a:lnTo>
                  <a:lnTo>
                    <a:pt x="2538413" y="2371086"/>
                  </a:lnTo>
                  <a:lnTo>
                    <a:pt x="2031474" y="2371086"/>
                  </a:lnTo>
                  <a:lnTo>
                    <a:pt x="1559240" y="598659"/>
                  </a:lnTo>
                  <a:lnTo>
                    <a:pt x="1087007" y="2371086"/>
                  </a:lnTo>
                  <a:lnTo>
                    <a:pt x="568913" y="23710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354EABDB-CF4E-4BEC-BDFD-E325CC1322CA}"/>
                </a:ext>
              </a:extLst>
            </p:cNvPr>
            <p:cNvSpPr/>
            <p:nvPr/>
          </p:nvSpPr>
          <p:spPr>
            <a:xfrm>
              <a:off x="11287102" y="7381628"/>
              <a:ext cx="1143792" cy="1220250"/>
            </a:xfrm>
            <a:custGeom>
              <a:avLst/>
              <a:gdLst/>
              <a:ahLst/>
              <a:cxnLst/>
              <a:rect l="l" t="t" r="r" b="b"/>
              <a:pathLst>
                <a:path w="2299197" h="2452890">
                  <a:moveTo>
                    <a:pt x="1151457" y="406543"/>
                  </a:moveTo>
                  <a:cubicBezTo>
                    <a:pt x="711863" y="406543"/>
                    <a:pt x="492065" y="679224"/>
                    <a:pt x="492065" y="1224586"/>
                  </a:cubicBezTo>
                  <a:cubicBezTo>
                    <a:pt x="492065" y="1347706"/>
                    <a:pt x="506732" y="1459464"/>
                    <a:pt x="536066" y="1559860"/>
                  </a:cubicBezTo>
                  <a:cubicBezTo>
                    <a:pt x="565400" y="1660256"/>
                    <a:pt x="608161" y="1746192"/>
                    <a:pt x="664350" y="1817667"/>
                  </a:cubicBezTo>
                  <a:cubicBezTo>
                    <a:pt x="720539" y="1889143"/>
                    <a:pt x="789535" y="1944299"/>
                    <a:pt x="871340" y="1983135"/>
                  </a:cubicBezTo>
                  <a:cubicBezTo>
                    <a:pt x="953144" y="2021972"/>
                    <a:pt x="1046517" y="2041390"/>
                    <a:pt x="1151457" y="2041390"/>
                  </a:cubicBezTo>
                  <a:cubicBezTo>
                    <a:pt x="1262183" y="2041390"/>
                    <a:pt x="1358654" y="2020526"/>
                    <a:pt x="1440871" y="1978797"/>
                  </a:cubicBezTo>
                  <a:cubicBezTo>
                    <a:pt x="1523089" y="1937069"/>
                    <a:pt x="1591259" y="1879227"/>
                    <a:pt x="1645382" y="1805273"/>
                  </a:cubicBezTo>
                  <a:cubicBezTo>
                    <a:pt x="1699505" y="1731319"/>
                    <a:pt x="1739994" y="1644143"/>
                    <a:pt x="1766849" y="1543747"/>
                  </a:cubicBezTo>
                  <a:cubicBezTo>
                    <a:pt x="1793704" y="1443351"/>
                    <a:pt x="1807131" y="1334898"/>
                    <a:pt x="1807131" y="1218389"/>
                  </a:cubicBezTo>
                  <a:cubicBezTo>
                    <a:pt x="1807131" y="677158"/>
                    <a:pt x="1588573" y="406543"/>
                    <a:pt x="1151457" y="406543"/>
                  </a:cubicBezTo>
                  <a:close/>
                  <a:moveTo>
                    <a:pt x="1146500" y="0"/>
                  </a:moveTo>
                  <a:cubicBezTo>
                    <a:pt x="1558000" y="0"/>
                    <a:pt x="1852578" y="121880"/>
                    <a:pt x="2030234" y="365641"/>
                  </a:cubicBezTo>
                  <a:cubicBezTo>
                    <a:pt x="2119475" y="486281"/>
                    <a:pt x="2186613" y="618284"/>
                    <a:pt x="2231646" y="761648"/>
                  </a:cubicBezTo>
                  <a:cubicBezTo>
                    <a:pt x="2276680" y="905012"/>
                    <a:pt x="2299197" y="1060977"/>
                    <a:pt x="2299197" y="1229544"/>
                  </a:cubicBezTo>
                  <a:cubicBezTo>
                    <a:pt x="2299197" y="1417116"/>
                    <a:pt x="2272961" y="1586302"/>
                    <a:pt x="2220491" y="1737103"/>
                  </a:cubicBezTo>
                  <a:cubicBezTo>
                    <a:pt x="2168021" y="1887904"/>
                    <a:pt x="2092620" y="2016394"/>
                    <a:pt x="1994290" y="2122574"/>
                  </a:cubicBezTo>
                  <a:cubicBezTo>
                    <a:pt x="1895959" y="2228755"/>
                    <a:pt x="1776351" y="2310352"/>
                    <a:pt x="1635466" y="2367368"/>
                  </a:cubicBezTo>
                  <a:cubicBezTo>
                    <a:pt x="1494581" y="2424383"/>
                    <a:pt x="1335311" y="2452890"/>
                    <a:pt x="1157655" y="2452890"/>
                  </a:cubicBezTo>
                  <a:cubicBezTo>
                    <a:pt x="975867" y="2452890"/>
                    <a:pt x="813292" y="2424796"/>
                    <a:pt x="669927" y="2368607"/>
                  </a:cubicBezTo>
                  <a:cubicBezTo>
                    <a:pt x="526563" y="2312418"/>
                    <a:pt x="405303" y="2232060"/>
                    <a:pt x="306146" y="2127532"/>
                  </a:cubicBezTo>
                  <a:cubicBezTo>
                    <a:pt x="206990" y="2023005"/>
                    <a:pt x="131176" y="1895753"/>
                    <a:pt x="78705" y="1745779"/>
                  </a:cubicBezTo>
                  <a:cubicBezTo>
                    <a:pt x="26235" y="1595804"/>
                    <a:pt x="0" y="1427031"/>
                    <a:pt x="0" y="1239460"/>
                  </a:cubicBezTo>
                  <a:cubicBezTo>
                    <a:pt x="0" y="1047757"/>
                    <a:pt x="26235" y="875265"/>
                    <a:pt x="78705" y="721985"/>
                  </a:cubicBezTo>
                  <a:cubicBezTo>
                    <a:pt x="131176" y="568706"/>
                    <a:pt x="206576" y="438562"/>
                    <a:pt x="304907" y="331555"/>
                  </a:cubicBezTo>
                  <a:cubicBezTo>
                    <a:pt x="403237" y="224549"/>
                    <a:pt x="523465" y="142538"/>
                    <a:pt x="665589" y="85523"/>
                  </a:cubicBezTo>
                  <a:cubicBezTo>
                    <a:pt x="807714" y="28508"/>
                    <a:pt x="968017" y="0"/>
                    <a:pt x="11465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4D2F5E85-34C1-439F-9305-A3F717E9678E}"/>
                </a:ext>
              </a:extLst>
            </p:cNvPr>
            <p:cNvSpPr/>
            <p:nvPr/>
          </p:nvSpPr>
          <p:spPr>
            <a:xfrm>
              <a:off x="13951987" y="7401975"/>
              <a:ext cx="937231" cy="1179555"/>
            </a:xfrm>
            <a:custGeom>
              <a:avLst/>
              <a:gdLst/>
              <a:ahLst/>
              <a:cxnLst/>
              <a:rect l="l" t="t" r="r" b="b"/>
              <a:pathLst>
                <a:path w="1883978" h="2371086">
                  <a:moveTo>
                    <a:pt x="0" y="0"/>
                  </a:moveTo>
                  <a:lnTo>
                    <a:pt x="1883978" y="0"/>
                  </a:lnTo>
                  <a:lnTo>
                    <a:pt x="1883978" y="401585"/>
                  </a:lnTo>
                  <a:lnTo>
                    <a:pt x="1183684" y="401585"/>
                  </a:lnTo>
                  <a:lnTo>
                    <a:pt x="1183684" y="2371086"/>
                  </a:lnTo>
                  <a:lnTo>
                    <a:pt x="706492" y="2371086"/>
                  </a:lnTo>
                  <a:lnTo>
                    <a:pt x="706492" y="401585"/>
                  </a:lnTo>
                  <a:lnTo>
                    <a:pt x="0" y="4015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CB92DEB-2EC0-4691-B349-113F991F27D5}"/>
              </a:ext>
            </a:extLst>
          </p:cNvPr>
          <p:cNvSpPr txBox="1"/>
          <p:nvPr/>
        </p:nvSpPr>
        <p:spPr>
          <a:xfrm>
            <a:off x="7990559" y="2634960"/>
            <a:ext cx="228768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Requires initial training and onboarding effort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Dependence on data quality and system availability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5FE035-BB2D-4876-AF18-37FC7ACB3B14}"/>
              </a:ext>
            </a:extLst>
          </p:cNvPr>
          <p:cNvGrpSpPr/>
          <p:nvPr/>
        </p:nvGrpSpPr>
        <p:grpSpPr>
          <a:xfrm>
            <a:off x="7275650" y="1913185"/>
            <a:ext cx="3134982" cy="801073"/>
            <a:chOff x="7540967" y="1407912"/>
            <a:chExt cx="4179976" cy="1068097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C48DB72-5FE9-4FDE-B473-CBDA4F76E3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90904" y="1490880"/>
              <a:ext cx="3630039" cy="766575"/>
            </a:xfrm>
            <a:custGeom>
              <a:avLst/>
              <a:gdLst>
                <a:gd name="T0" fmla="*/ 290 w 300"/>
                <a:gd name="T1" fmla="*/ 0 h 64"/>
                <a:gd name="T2" fmla="*/ 0 w 300"/>
                <a:gd name="T3" fmla="*/ 0 h 64"/>
                <a:gd name="T4" fmla="*/ 0 w 300"/>
                <a:gd name="T5" fmla="*/ 64 h 64"/>
                <a:gd name="T6" fmla="*/ 290 w 300"/>
                <a:gd name="T7" fmla="*/ 64 h 64"/>
                <a:gd name="T8" fmla="*/ 300 w 300"/>
                <a:gd name="T9" fmla="*/ 54 h 64"/>
                <a:gd name="T10" fmla="*/ 300 w 300"/>
                <a:gd name="T11" fmla="*/ 10 h 64"/>
                <a:gd name="T12" fmla="*/ 290 w 300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64">
                  <a:moveTo>
                    <a:pt x="2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96" y="64"/>
                    <a:pt x="300" y="59"/>
                    <a:pt x="300" y="54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0" y="5"/>
                    <a:pt x="296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th-TH" sz="9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7BA0A2-2D34-4B40-807D-AF0E5D804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0967" y="1407912"/>
              <a:ext cx="1068097" cy="1068097"/>
            </a:xfrm>
            <a:prstGeom prst="rect">
              <a:avLst/>
            </a:prstGeom>
          </p:spPr>
        </p:pic>
        <p:sp>
          <p:nvSpPr>
            <p:cNvPr id="15" name="Rectangle 139">
              <a:extLst>
                <a:ext uri="{FF2B5EF4-FFF2-40B4-BE49-F238E27FC236}">
                  <a16:creationId xmlns:a16="http://schemas.microsoft.com/office/drawing/2014/main" id="{95E822CC-E7B1-4E6C-B849-33D0A8386AA1}"/>
                </a:ext>
              </a:extLst>
            </p:cNvPr>
            <p:cNvSpPr/>
            <p:nvPr/>
          </p:nvSpPr>
          <p:spPr>
            <a:xfrm>
              <a:off x="7793605" y="1557965"/>
              <a:ext cx="591487" cy="5916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7" tIns="34283" rIns="68567" bIns="34283" rtlCol="0" anchor="ctr"/>
            <a:lstStyle/>
            <a:p>
              <a:pPr algn="ctr"/>
              <a:endParaRPr lang="id-ID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51C05E-9C92-4579-8150-9A8EE3FF182F}"/>
                </a:ext>
              </a:extLst>
            </p:cNvPr>
            <p:cNvSpPr txBox="1"/>
            <p:nvPr/>
          </p:nvSpPr>
          <p:spPr>
            <a:xfrm>
              <a:off x="8935032" y="1704891"/>
              <a:ext cx="2334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Lato Black" charset="0"/>
                  <a:ea typeface="Lato Black" charset="0"/>
                  <a:cs typeface="Lato Black" charset="0"/>
                </a:rPr>
                <a:t>WEAKNESSES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CB9600F-B6B4-48B6-840B-BCBA97754D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46546" y="1717073"/>
              <a:ext cx="285605" cy="273425"/>
              <a:chOff x="-4483100" y="-95250"/>
              <a:chExt cx="4541838" cy="4348163"/>
            </a:xfrm>
            <a:solidFill>
              <a:schemeClr val="bg1"/>
            </a:solidFill>
          </p:grpSpPr>
          <p:sp>
            <p:nvSpPr>
              <p:cNvPr id="48" name="Freeform 31">
                <a:extLst>
                  <a:ext uri="{FF2B5EF4-FFF2-40B4-BE49-F238E27FC236}">
                    <a16:creationId xmlns:a16="http://schemas.microsoft.com/office/drawing/2014/main" id="{F859C6C2-8495-4E52-9CB4-F5D21B994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49675" y="195263"/>
                <a:ext cx="585788" cy="574675"/>
              </a:xfrm>
              <a:custGeom>
                <a:avLst/>
                <a:gdLst>
                  <a:gd name="T0" fmla="*/ 128 w 156"/>
                  <a:gd name="T1" fmla="*/ 153 h 153"/>
                  <a:gd name="T2" fmla="*/ 111 w 156"/>
                  <a:gd name="T3" fmla="*/ 146 h 153"/>
                  <a:gd name="T4" fmla="*/ 10 w 156"/>
                  <a:gd name="T5" fmla="*/ 45 h 153"/>
                  <a:gd name="T6" fmla="*/ 10 w 156"/>
                  <a:gd name="T7" fmla="*/ 10 h 153"/>
                  <a:gd name="T8" fmla="*/ 46 w 156"/>
                  <a:gd name="T9" fmla="*/ 10 h 153"/>
                  <a:gd name="T10" fmla="*/ 146 w 156"/>
                  <a:gd name="T11" fmla="*/ 110 h 153"/>
                  <a:gd name="T12" fmla="*/ 146 w 156"/>
                  <a:gd name="T13" fmla="*/ 146 h 153"/>
                  <a:gd name="T14" fmla="*/ 128 w 156"/>
                  <a:gd name="T15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6" h="153">
                    <a:moveTo>
                      <a:pt x="128" y="153"/>
                    </a:moveTo>
                    <a:cubicBezTo>
                      <a:pt x="122" y="153"/>
                      <a:pt x="115" y="151"/>
                      <a:pt x="111" y="146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0" y="35"/>
                      <a:pt x="0" y="19"/>
                      <a:pt x="10" y="10"/>
                    </a:cubicBezTo>
                    <a:cubicBezTo>
                      <a:pt x="20" y="0"/>
                      <a:pt x="36" y="0"/>
                      <a:pt x="46" y="10"/>
                    </a:cubicBezTo>
                    <a:cubicBezTo>
                      <a:pt x="146" y="110"/>
                      <a:pt x="146" y="110"/>
                      <a:pt x="146" y="110"/>
                    </a:cubicBezTo>
                    <a:cubicBezTo>
                      <a:pt x="156" y="120"/>
                      <a:pt x="156" y="136"/>
                      <a:pt x="146" y="146"/>
                    </a:cubicBezTo>
                    <a:cubicBezTo>
                      <a:pt x="141" y="151"/>
                      <a:pt x="135" y="153"/>
                      <a:pt x="128" y="15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9" name="Freeform 32">
                <a:extLst>
                  <a:ext uri="{FF2B5EF4-FFF2-40B4-BE49-F238E27FC236}">
                    <a16:creationId xmlns:a16="http://schemas.microsoft.com/office/drawing/2014/main" id="{57DD675E-23D9-43A8-AB33-6A8F2C78D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84475" y="-95250"/>
                <a:ext cx="192088" cy="661988"/>
              </a:xfrm>
              <a:custGeom>
                <a:avLst/>
                <a:gdLst>
                  <a:gd name="T0" fmla="*/ 26 w 51"/>
                  <a:gd name="T1" fmla="*/ 176 h 176"/>
                  <a:gd name="T2" fmla="*/ 0 w 51"/>
                  <a:gd name="T3" fmla="*/ 151 h 176"/>
                  <a:gd name="T4" fmla="*/ 0 w 51"/>
                  <a:gd name="T5" fmla="*/ 25 h 176"/>
                  <a:gd name="T6" fmla="*/ 26 w 51"/>
                  <a:gd name="T7" fmla="*/ 0 h 176"/>
                  <a:gd name="T8" fmla="*/ 51 w 51"/>
                  <a:gd name="T9" fmla="*/ 25 h 176"/>
                  <a:gd name="T10" fmla="*/ 51 w 51"/>
                  <a:gd name="T11" fmla="*/ 151 h 176"/>
                  <a:gd name="T12" fmla="*/ 26 w 51"/>
                  <a:gd name="T13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176">
                    <a:moveTo>
                      <a:pt x="26" y="176"/>
                    </a:moveTo>
                    <a:cubicBezTo>
                      <a:pt x="12" y="176"/>
                      <a:pt x="0" y="165"/>
                      <a:pt x="0" y="15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39" y="0"/>
                      <a:pt x="51" y="11"/>
                      <a:pt x="51" y="25"/>
                    </a:cubicBezTo>
                    <a:cubicBezTo>
                      <a:pt x="51" y="151"/>
                      <a:pt x="51" y="151"/>
                      <a:pt x="51" y="151"/>
                    </a:cubicBezTo>
                    <a:cubicBezTo>
                      <a:pt x="51" y="165"/>
                      <a:pt x="39" y="176"/>
                      <a:pt x="26" y="17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0" name="Freeform 33">
                <a:extLst>
                  <a:ext uri="{FF2B5EF4-FFF2-40B4-BE49-F238E27FC236}">
                    <a16:creationId xmlns:a16="http://schemas.microsoft.com/office/drawing/2014/main" id="{B0B5386E-5012-4D72-8271-603787A6E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027487" y="1228725"/>
                <a:ext cx="660400" cy="188913"/>
              </a:xfrm>
              <a:custGeom>
                <a:avLst/>
                <a:gdLst>
                  <a:gd name="T0" fmla="*/ 151 w 176"/>
                  <a:gd name="T1" fmla="*/ 50 h 50"/>
                  <a:gd name="T2" fmla="*/ 25 w 176"/>
                  <a:gd name="T3" fmla="*/ 50 h 50"/>
                  <a:gd name="T4" fmla="*/ 0 w 176"/>
                  <a:gd name="T5" fmla="*/ 25 h 50"/>
                  <a:gd name="T6" fmla="*/ 25 w 176"/>
                  <a:gd name="T7" fmla="*/ 0 h 50"/>
                  <a:gd name="T8" fmla="*/ 151 w 176"/>
                  <a:gd name="T9" fmla="*/ 0 h 50"/>
                  <a:gd name="T10" fmla="*/ 176 w 176"/>
                  <a:gd name="T11" fmla="*/ 25 h 50"/>
                  <a:gd name="T12" fmla="*/ 151 w 176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6" h="50">
                    <a:moveTo>
                      <a:pt x="151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65" y="0"/>
                      <a:pt x="176" y="11"/>
                      <a:pt x="176" y="25"/>
                    </a:cubicBezTo>
                    <a:cubicBezTo>
                      <a:pt x="176" y="39"/>
                      <a:pt x="165" y="50"/>
                      <a:pt x="151" y="5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1" name="Freeform 34">
                <a:extLst>
                  <a:ext uri="{FF2B5EF4-FFF2-40B4-BE49-F238E27FC236}">
                    <a16:creationId xmlns:a16="http://schemas.microsoft.com/office/drawing/2014/main" id="{7F01385A-2146-4A01-ACD0-E518E7E4F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483100" y="2082800"/>
                <a:ext cx="2168525" cy="2170113"/>
              </a:xfrm>
              <a:custGeom>
                <a:avLst/>
                <a:gdLst>
                  <a:gd name="T0" fmla="*/ 254 w 577"/>
                  <a:gd name="T1" fmla="*/ 577 h 577"/>
                  <a:gd name="T2" fmla="*/ 112 w 577"/>
                  <a:gd name="T3" fmla="*/ 518 h 577"/>
                  <a:gd name="T4" fmla="*/ 59 w 577"/>
                  <a:gd name="T5" fmla="*/ 465 h 577"/>
                  <a:gd name="T6" fmla="*/ 0 w 577"/>
                  <a:gd name="T7" fmla="*/ 323 h 577"/>
                  <a:gd name="T8" fmla="*/ 59 w 577"/>
                  <a:gd name="T9" fmla="*/ 181 h 577"/>
                  <a:gd name="T10" fmla="*/ 230 w 577"/>
                  <a:gd name="T11" fmla="*/ 10 h 577"/>
                  <a:gd name="T12" fmla="*/ 265 w 577"/>
                  <a:gd name="T13" fmla="*/ 10 h 577"/>
                  <a:gd name="T14" fmla="*/ 265 w 577"/>
                  <a:gd name="T15" fmla="*/ 45 h 577"/>
                  <a:gd name="T16" fmla="*/ 94 w 577"/>
                  <a:gd name="T17" fmla="*/ 216 h 577"/>
                  <a:gd name="T18" fmla="*/ 50 w 577"/>
                  <a:gd name="T19" fmla="*/ 323 h 577"/>
                  <a:gd name="T20" fmla="*/ 94 w 577"/>
                  <a:gd name="T21" fmla="*/ 429 h 577"/>
                  <a:gd name="T22" fmla="*/ 147 w 577"/>
                  <a:gd name="T23" fmla="*/ 483 h 577"/>
                  <a:gd name="T24" fmla="*/ 361 w 577"/>
                  <a:gd name="T25" fmla="*/ 483 h 577"/>
                  <a:gd name="T26" fmla="*/ 532 w 577"/>
                  <a:gd name="T27" fmla="*/ 312 h 577"/>
                  <a:gd name="T28" fmla="*/ 567 w 577"/>
                  <a:gd name="T29" fmla="*/ 312 h 577"/>
                  <a:gd name="T30" fmla="*/ 567 w 577"/>
                  <a:gd name="T31" fmla="*/ 347 h 577"/>
                  <a:gd name="T32" fmla="*/ 396 w 577"/>
                  <a:gd name="T33" fmla="*/ 518 h 577"/>
                  <a:gd name="T34" fmla="*/ 254 w 577"/>
                  <a:gd name="T35" fmla="*/ 577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7" h="577">
                    <a:moveTo>
                      <a:pt x="254" y="577"/>
                    </a:moveTo>
                    <a:cubicBezTo>
                      <a:pt x="200" y="577"/>
                      <a:pt x="150" y="556"/>
                      <a:pt x="112" y="518"/>
                    </a:cubicBezTo>
                    <a:cubicBezTo>
                      <a:pt x="59" y="465"/>
                      <a:pt x="59" y="465"/>
                      <a:pt x="59" y="465"/>
                    </a:cubicBezTo>
                    <a:cubicBezTo>
                      <a:pt x="21" y="427"/>
                      <a:pt x="0" y="377"/>
                      <a:pt x="0" y="323"/>
                    </a:cubicBezTo>
                    <a:cubicBezTo>
                      <a:pt x="0" y="269"/>
                      <a:pt x="21" y="219"/>
                      <a:pt x="59" y="181"/>
                    </a:cubicBezTo>
                    <a:cubicBezTo>
                      <a:pt x="230" y="10"/>
                      <a:pt x="230" y="10"/>
                      <a:pt x="230" y="10"/>
                    </a:cubicBezTo>
                    <a:cubicBezTo>
                      <a:pt x="239" y="0"/>
                      <a:pt x="255" y="0"/>
                      <a:pt x="265" y="10"/>
                    </a:cubicBezTo>
                    <a:cubicBezTo>
                      <a:pt x="275" y="19"/>
                      <a:pt x="275" y="35"/>
                      <a:pt x="265" y="45"/>
                    </a:cubicBezTo>
                    <a:cubicBezTo>
                      <a:pt x="94" y="216"/>
                      <a:pt x="94" y="216"/>
                      <a:pt x="94" y="216"/>
                    </a:cubicBezTo>
                    <a:cubicBezTo>
                      <a:pt x="66" y="245"/>
                      <a:pt x="50" y="282"/>
                      <a:pt x="50" y="323"/>
                    </a:cubicBezTo>
                    <a:cubicBezTo>
                      <a:pt x="50" y="363"/>
                      <a:pt x="66" y="401"/>
                      <a:pt x="94" y="429"/>
                    </a:cubicBezTo>
                    <a:cubicBezTo>
                      <a:pt x="147" y="483"/>
                      <a:pt x="147" y="483"/>
                      <a:pt x="147" y="483"/>
                    </a:cubicBezTo>
                    <a:cubicBezTo>
                      <a:pt x="204" y="539"/>
                      <a:pt x="304" y="539"/>
                      <a:pt x="361" y="483"/>
                    </a:cubicBezTo>
                    <a:cubicBezTo>
                      <a:pt x="532" y="312"/>
                      <a:pt x="532" y="312"/>
                      <a:pt x="532" y="312"/>
                    </a:cubicBezTo>
                    <a:cubicBezTo>
                      <a:pt x="542" y="302"/>
                      <a:pt x="557" y="302"/>
                      <a:pt x="567" y="312"/>
                    </a:cubicBezTo>
                    <a:cubicBezTo>
                      <a:pt x="577" y="322"/>
                      <a:pt x="577" y="338"/>
                      <a:pt x="567" y="347"/>
                    </a:cubicBezTo>
                    <a:cubicBezTo>
                      <a:pt x="396" y="518"/>
                      <a:pt x="396" y="518"/>
                      <a:pt x="396" y="518"/>
                    </a:cubicBezTo>
                    <a:cubicBezTo>
                      <a:pt x="358" y="556"/>
                      <a:pt x="308" y="577"/>
                      <a:pt x="254" y="57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Freeform 35">
                <a:extLst>
                  <a:ext uri="{FF2B5EF4-FFF2-40B4-BE49-F238E27FC236}">
                    <a16:creationId xmlns:a16="http://schemas.microsoft.com/office/drawing/2014/main" id="{77A0A75B-FAFD-4B9F-8FBC-B27EF713F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666875" y="1228725"/>
                <a:ext cx="1725613" cy="1887538"/>
              </a:xfrm>
              <a:custGeom>
                <a:avLst/>
                <a:gdLst>
                  <a:gd name="T0" fmla="*/ 250 w 459"/>
                  <a:gd name="T1" fmla="*/ 502 h 502"/>
                  <a:gd name="T2" fmla="*/ 25 w 459"/>
                  <a:gd name="T3" fmla="*/ 502 h 502"/>
                  <a:gd name="T4" fmla="*/ 0 w 459"/>
                  <a:gd name="T5" fmla="*/ 477 h 502"/>
                  <a:gd name="T6" fmla="*/ 25 w 459"/>
                  <a:gd name="T7" fmla="*/ 452 h 502"/>
                  <a:gd name="T8" fmla="*/ 250 w 459"/>
                  <a:gd name="T9" fmla="*/ 452 h 502"/>
                  <a:gd name="T10" fmla="*/ 409 w 459"/>
                  <a:gd name="T11" fmla="*/ 305 h 502"/>
                  <a:gd name="T12" fmla="*/ 409 w 459"/>
                  <a:gd name="T13" fmla="*/ 205 h 502"/>
                  <a:gd name="T14" fmla="*/ 252 w 459"/>
                  <a:gd name="T15" fmla="*/ 50 h 502"/>
                  <a:gd name="T16" fmla="*/ 25 w 459"/>
                  <a:gd name="T17" fmla="*/ 50 h 502"/>
                  <a:gd name="T18" fmla="*/ 0 w 459"/>
                  <a:gd name="T19" fmla="*/ 25 h 502"/>
                  <a:gd name="T20" fmla="*/ 25 w 459"/>
                  <a:gd name="T21" fmla="*/ 0 h 502"/>
                  <a:gd name="T22" fmla="*/ 252 w 459"/>
                  <a:gd name="T23" fmla="*/ 0 h 502"/>
                  <a:gd name="T24" fmla="*/ 459 w 459"/>
                  <a:gd name="T25" fmla="*/ 205 h 502"/>
                  <a:gd name="T26" fmla="*/ 459 w 459"/>
                  <a:gd name="T27" fmla="*/ 305 h 502"/>
                  <a:gd name="T28" fmla="*/ 250 w 459"/>
                  <a:gd name="T29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9" h="502">
                    <a:moveTo>
                      <a:pt x="250" y="502"/>
                    </a:moveTo>
                    <a:cubicBezTo>
                      <a:pt x="25" y="502"/>
                      <a:pt x="25" y="502"/>
                      <a:pt x="25" y="502"/>
                    </a:cubicBezTo>
                    <a:cubicBezTo>
                      <a:pt x="12" y="502"/>
                      <a:pt x="0" y="491"/>
                      <a:pt x="0" y="477"/>
                    </a:cubicBezTo>
                    <a:cubicBezTo>
                      <a:pt x="0" y="463"/>
                      <a:pt x="12" y="452"/>
                      <a:pt x="25" y="452"/>
                    </a:cubicBezTo>
                    <a:cubicBezTo>
                      <a:pt x="250" y="452"/>
                      <a:pt x="250" y="452"/>
                      <a:pt x="250" y="452"/>
                    </a:cubicBezTo>
                    <a:cubicBezTo>
                      <a:pt x="336" y="452"/>
                      <a:pt x="409" y="385"/>
                      <a:pt x="409" y="305"/>
                    </a:cubicBezTo>
                    <a:cubicBezTo>
                      <a:pt x="409" y="205"/>
                      <a:pt x="409" y="205"/>
                      <a:pt x="409" y="205"/>
                    </a:cubicBezTo>
                    <a:cubicBezTo>
                      <a:pt x="409" y="122"/>
                      <a:pt x="335" y="50"/>
                      <a:pt x="252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2" y="50"/>
                      <a:pt x="0" y="39"/>
                      <a:pt x="0" y="25"/>
                    </a:cubicBezTo>
                    <a:cubicBezTo>
                      <a:pt x="0" y="11"/>
                      <a:pt x="12" y="0"/>
                      <a:pt x="25" y="0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362" y="0"/>
                      <a:pt x="459" y="96"/>
                      <a:pt x="459" y="205"/>
                    </a:cubicBezTo>
                    <a:cubicBezTo>
                      <a:pt x="459" y="305"/>
                      <a:pt x="459" y="305"/>
                      <a:pt x="459" y="305"/>
                    </a:cubicBezTo>
                    <a:cubicBezTo>
                      <a:pt x="459" y="412"/>
                      <a:pt x="363" y="502"/>
                      <a:pt x="250" y="50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84F2EE6-FADF-4C9D-9EA8-B9D4E3C1B2FE}"/>
              </a:ext>
            </a:extLst>
          </p:cNvPr>
          <p:cNvGrpSpPr/>
          <p:nvPr/>
        </p:nvGrpSpPr>
        <p:grpSpPr>
          <a:xfrm>
            <a:off x="1695783" y="4899250"/>
            <a:ext cx="3168664" cy="801073"/>
            <a:chOff x="471056" y="5309091"/>
            <a:chExt cx="4224885" cy="1068097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E7082761-01BB-41DE-9F4C-5D2693CCF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56" y="5377031"/>
              <a:ext cx="3630039" cy="766575"/>
            </a:xfrm>
            <a:custGeom>
              <a:avLst/>
              <a:gdLst>
                <a:gd name="T0" fmla="*/ 290 w 300"/>
                <a:gd name="T1" fmla="*/ 0 h 64"/>
                <a:gd name="T2" fmla="*/ 0 w 300"/>
                <a:gd name="T3" fmla="*/ 0 h 64"/>
                <a:gd name="T4" fmla="*/ 0 w 300"/>
                <a:gd name="T5" fmla="*/ 64 h 64"/>
                <a:gd name="T6" fmla="*/ 290 w 300"/>
                <a:gd name="T7" fmla="*/ 64 h 64"/>
                <a:gd name="T8" fmla="*/ 300 w 300"/>
                <a:gd name="T9" fmla="*/ 54 h 64"/>
                <a:gd name="T10" fmla="*/ 300 w 300"/>
                <a:gd name="T11" fmla="*/ 10 h 64"/>
                <a:gd name="T12" fmla="*/ 290 w 300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64">
                  <a:moveTo>
                    <a:pt x="2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96" y="64"/>
                    <a:pt x="300" y="59"/>
                    <a:pt x="300" y="54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0" y="5"/>
                    <a:pt x="296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th-TH" sz="90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86E0C7-71D1-4063-A22E-96E4CB879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7844" y="5309091"/>
              <a:ext cx="1068097" cy="1068097"/>
            </a:xfrm>
            <a:prstGeom prst="rect">
              <a:avLst/>
            </a:prstGeom>
          </p:spPr>
        </p:pic>
        <p:sp>
          <p:nvSpPr>
            <p:cNvPr id="11" name="Rectangle 139">
              <a:extLst>
                <a:ext uri="{FF2B5EF4-FFF2-40B4-BE49-F238E27FC236}">
                  <a16:creationId xmlns:a16="http://schemas.microsoft.com/office/drawing/2014/main" id="{6268C0D4-1110-4E79-95A6-B6412B246FBC}"/>
                </a:ext>
              </a:extLst>
            </p:cNvPr>
            <p:cNvSpPr/>
            <p:nvPr/>
          </p:nvSpPr>
          <p:spPr>
            <a:xfrm>
              <a:off x="3880481" y="5459143"/>
              <a:ext cx="591487" cy="5916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7" tIns="34283" rIns="68567" bIns="34283" rtlCol="0" anchor="ctr"/>
            <a:lstStyle/>
            <a:p>
              <a:pPr algn="ctr"/>
              <a:endParaRPr lang="id-ID" sz="9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06430A-A852-4784-98A9-9A8A8D81E9FC}"/>
                </a:ext>
              </a:extLst>
            </p:cNvPr>
            <p:cNvSpPr txBox="1"/>
            <p:nvPr/>
          </p:nvSpPr>
          <p:spPr>
            <a:xfrm>
              <a:off x="1056239" y="5591042"/>
              <a:ext cx="2334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Lato Black" charset="0"/>
                  <a:ea typeface="Lato Black" charset="0"/>
                  <a:cs typeface="Lato Black" charset="0"/>
                </a:rPr>
                <a:t>OPPORTUNITIES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BCC4D0C-8AA0-486D-9F97-0AC51B1CDA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48730" y="5618252"/>
              <a:ext cx="454987" cy="273426"/>
              <a:chOff x="2805112" y="-242888"/>
              <a:chExt cx="3333751" cy="2003426"/>
            </a:xfrm>
            <a:solidFill>
              <a:schemeClr val="bg1"/>
            </a:solidFill>
          </p:grpSpPr>
          <p:sp>
            <p:nvSpPr>
              <p:cNvPr id="63" name="Freeform 39">
                <a:extLst>
                  <a:ext uri="{FF2B5EF4-FFF2-40B4-BE49-F238E27FC236}">
                    <a16:creationId xmlns:a16="http://schemas.microsoft.com/office/drawing/2014/main" id="{AF83044A-1FE5-4B64-8A05-7C5427BF6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5112" y="-242888"/>
                <a:ext cx="3333751" cy="2003426"/>
              </a:xfrm>
              <a:custGeom>
                <a:avLst/>
                <a:gdLst>
                  <a:gd name="T0" fmla="*/ 22 w 886"/>
                  <a:gd name="T1" fmla="*/ 531 h 531"/>
                  <a:gd name="T2" fmla="*/ 9 w 886"/>
                  <a:gd name="T3" fmla="*/ 526 h 531"/>
                  <a:gd name="T4" fmla="*/ 7 w 886"/>
                  <a:gd name="T5" fmla="*/ 499 h 531"/>
                  <a:gd name="T6" fmla="*/ 321 w 886"/>
                  <a:gd name="T7" fmla="*/ 146 h 531"/>
                  <a:gd name="T8" fmla="*/ 348 w 886"/>
                  <a:gd name="T9" fmla="*/ 144 h 531"/>
                  <a:gd name="T10" fmla="*/ 568 w 886"/>
                  <a:gd name="T11" fmla="*/ 328 h 531"/>
                  <a:gd name="T12" fmla="*/ 850 w 886"/>
                  <a:gd name="T13" fmla="*/ 9 h 531"/>
                  <a:gd name="T14" fmla="*/ 877 w 886"/>
                  <a:gd name="T15" fmla="*/ 7 h 531"/>
                  <a:gd name="T16" fmla="*/ 879 w 886"/>
                  <a:gd name="T17" fmla="*/ 35 h 531"/>
                  <a:gd name="T18" fmla="*/ 585 w 886"/>
                  <a:gd name="T19" fmla="*/ 368 h 531"/>
                  <a:gd name="T20" fmla="*/ 558 w 886"/>
                  <a:gd name="T21" fmla="*/ 370 h 531"/>
                  <a:gd name="T22" fmla="*/ 337 w 886"/>
                  <a:gd name="T23" fmla="*/ 186 h 531"/>
                  <a:gd name="T24" fmla="*/ 36 w 886"/>
                  <a:gd name="T25" fmla="*/ 525 h 531"/>
                  <a:gd name="T26" fmla="*/ 22 w 886"/>
                  <a:gd name="T27" fmla="*/ 53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6" h="531">
                    <a:moveTo>
                      <a:pt x="22" y="531"/>
                    </a:moveTo>
                    <a:cubicBezTo>
                      <a:pt x="17" y="531"/>
                      <a:pt x="12" y="530"/>
                      <a:pt x="9" y="526"/>
                    </a:cubicBezTo>
                    <a:cubicBezTo>
                      <a:pt x="0" y="519"/>
                      <a:pt x="0" y="507"/>
                      <a:pt x="7" y="499"/>
                    </a:cubicBezTo>
                    <a:cubicBezTo>
                      <a:pt x="321" y="146"/>
                      <a:pt x="321" y="146"/>
                      <a:pt x="321" y="146"/>
                    </a:cubicBezTo>
                    <a:cubicBezTo>
                      <a:pt x="328" y="138"/>
                      <a:pt x="340" y="137"/>
                      <a:pt x="348" y="144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850" y="9"/>
                      <a:pt x="850" y="9"/>
                      <a:pt x="850" y="9"/>
                    </a:cubicBezTo>
                    <a:cubicBezTo>
                      <a:pt x="857" y="0"/>
                      <a:pt x="869" y="0"/>
                      <a:pt x="877" y="7"/>
                    </a:cubicBezTo>
                    <a:cubicBezTo>
                      <a:pt x="885" y="14"/>
                      <a:pt x="886" y="26"/>
                      <a:pt x="879" y="35"/>
                    </a:cubicBezTo>
                    <a:cubicBezTo>
                      <a:pt x="585" y="368"/>
                      <a:pt x="585" y="368"/>
                      <a:pt x="585" y="368"/>
                    </a:cubicBezTo>
                    <a:cubicBezTo>
                      <a:pt x="578" y="376"/>
                      <a:pt x="566" y="377"/>
                      <a:pt x="558" y="370"/>
                    </a:cubicBezTo>
                    <a:cubicBezTo>
                      <a:pt x="337" y="186"/>
                      <a:pt x="337" y="186"/>
                      <a:pt x="337" y="186"/>
                    </a:cubicBezTo>
                    <a:cubicBezTo>
                      <a:pt x="36" y="525"/>
                      <a:pt x="36" y="525"/>
                      <a:pt x="36" y="525"/>
                    </a:cubicBezTo>
                    <a:cubicBezTo>
                      <a:pt x="32" y="529"/>
                      <a:pt x="27" y="531"/>
                      <a:pt x="22" y="5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" name="Freeform 40">
                <a:extLst>
                  <a:ext uri="{FF2B5EF4-FFF2-40B4-BE49-F238E27FC236}">
                    <a16:creationId xmlns:a16="http://schemas.microsoft.com/office/drawing/2014/main" id="{03E6EE5C-765D-41BC-9E00-9766C30A9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0938" y="-234950"/>
                <a:ext cx="1171575" cy="1033463"/>
              </a:xfrm>
              <a:custGeom>
                <a:avLst/>
                <a:gdLst>
                  <a:gd name="T0" fmla="*/ 291 w 311"/>
                  <a:gd name="T1" fmla="*/ 274 h 274"/>
                  <a:gd name="T2" fmla="*/ 272 w 311"/>
                  <a:gd name="T3" fmla="*/ 254 h 274"/>
                  <a:gd name="T4" fmla="*/ 272 w 311"/>
                  <a:gd name="T5" fmla="*/ 39 h 274"/>
                  <a:gd name="T6" fmla="*/ 19 w 311"/>
                  <a:gd name="T7" fmla="*/ 39 h 274"/>
                  <a:gd name="T8" fmla="*/ 0 w 311"/>
                  <a:gd name="T9" fmla="*/ 20 h 274"/>
                  <a:gd name="T10" fmla="*/ 19 w 311"/>
                  <a:gd name="T11" fmla="*/ 0 h 274"/>
                  <a:gd name="T12" fmla="*/ 291 w 311"/>
                  <a:gd name="T13" fmla="*/ 0 h 274"/>
                  <a:gd name="T14" fmla="*/ 311 w 311"/>
                  <a:gd name="T15" fmla="*/ 20 h 274"/>
                  <a:gd name="T16" fmla="*/ 311 w 311"/>
                  <a:gd name="T17" fmla="*/ 254 h 274"/>
                  <a:gd name="T18" fmla="*/ 291 w 311"/>
                  <a:gd name="T19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1" h="274">
                    <a:moveTo>
                      <a:pt x="291" y="274"/>
                    </a:moveTo>
                    <a:cubicBezTo>
                      <a:pt x="281" y="274"/>
                      <a:pt x="272" y="265"/>
                      <a:pt x="272" y="254"/>
                    </a:cubicBezTo>
                    <a:cubicBezTo>
                      <a:pt x="272" y="39"/>
                      <a:pt x="272" y="39"/>
                      <a:pt x="272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9" y="39"/>
                      <a:pt x="0" y="30"/>
                      <a:pt x="0" y="20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291" y="0"/>
                      <a:pt x="291" y="0"/>
                      <a:pt x="291" y="0"/>
                    </a:cubicBezTo>
                    <a:cubicBezTo>
                      <a:pt x="302" y="0"/>
                      <a:pt x="311" y="9"/>
                      <a:pt x="311" y="20"/>
                    </a:cubicBezTo>
                    <a:cubicBezTo>
                      <a:pt x="311" y="254"/>
                      <a:pt x="311" y="254"/>
                      <a:pt x="311" y="254"/>
                    </a:cubicBezTo>
                    <a:cubicBezTo>
                      <a:pt x="311" y="265"/>
                      <a:pt x="302" y="274"/>
                      <a:pt x="291" y="27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FC8B81D-AE51-423A-B05B-D1FB42D3AC07}"/>
              </a:ext>
            </a:extLst>
          </p:cNvPr>
          <p:cNvGrpSpPr/>
          <p:nvPr/>
        </p:nvGrpSpPr>
        <p:grpSpPr>
          <a:xfrm>
            <a:off x="7275650" y="4839070"/>
            <a:ext cx="3134982" cy="801073"/>
            <a:chOff x="7540967" y="5414820"/>
            <a:chExt cx="4179976" cy="1068097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4D5CACA-98DF-4636-BD6D-DE6E04AE75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90904" y="5497788"/>
              <a:ext cx="3630039" cy="766575"/>
            </a:xfrm>
            <a:custGeom>
              <a:avLst/>
              <a:gdLst>
                <a:gd name="T0" fmla="*/ 290 w 300"/>
                <a:gd name="T1" fmla="*/ 0 h 64"/>
                <a:gd name="T2" fmla="*/ 0 w 300"/>
                <a:gd name="T3" fmla="*/ 0 h 64"/>
                <a:gd name="T4" fmla="*/ 0 w 300"/>
                <a:gd name="T5" fmla="*/ 64 h 64"/>
                <a:gd name="T6" fmla="*/ 290 w 300"/>
                <a:gd name="T7" fmla="*/ 64 h 64"/>
                <a:gd name="T8" fmla="*/ 300 w 300"/>
                <a:gd name="T9" fmla="*/ 54 h 64"/>
                <a:gd name="T10" fmla="*/ 300 w 300"/>
                <a:gd name="T11" fmla="*/ 10 h 64"/>
                <a:gd name="T12" fmla="*/ 290 w 300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64">
                  <a:moveTo>
                    <a:pt x="2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96" y="64"/>
                    <a:pt x="300" y="59"/>
                    <a:pt x="300" y="54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0" y="5"/>
                    <a:pt x="296" y="0"/>
                    <a:pt x="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th-TH" sz="90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A258D6A-1B1B-4FE0-BDBB-3DB3C6261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0967" y="5414820"/>
              <a:ext cx="1068097" cy="1068097"/>
            </a:xfrm>
            <a:prstGeom prst="rect">
              <a:avLst/>
            </a:prstGeom>
          </p:spPr>
        </p:pic>
        <p:sp>
          <p:nvSpPr>
            <p:cNvPr id="17" name="Rectangle 139">
              <a:extLst>
                <a:ext uri="{FF2B5EF4-FFF2-40B4-BE49-F238E27FC236}">
                  <a16:creationId xmlns:a16="http://schemas.microsoft.com/office/drawing/2014/main" id="{3398FFBE-2EEC-4D27-BE6F-4CA1523DAD92}"/>
                </a:ext>
              </a:extLst>
            </p:cNvPr>
            <p:cNvSpPr/>
            <p:nvPr/>
          </p:nvSpPr>
          <p:spPr>
            <a:xfrm>
              <a:off x="7793605" y="5564873"/>
              <a:ext cx="591487" cy="5916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7" tIns="34283" rIns="68567" bIns="34283" rtlCol="0" anchor="ctr"/>
            <a:lstStyle/>
            <a:p>
              <a:pPr algn="ctr"/>
              <a:endParaRPr lang="id-ID" sz="9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889186-2756-46D1-B7D4-18C5A26AE064}"/>
                </a:ext>
              </a:extLst>
            </p:cNvPr>
            <p:cNvSpPr txBox="1"/>
            <p:nvPr/>
          </p:nvSpPr>
          <p:spPr>
            <a:xfrm>
              <a:off x="8791483" y="5711799"/>
              <a:ext cx="2334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Lato Black" charset="0"/>
                  <a:ea typeface="Lato Black" charset="0"/>
                  <a:cs typeface="Lato Black" charset="0"/>
                </a:rPr>
                <a:t>THREATH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DD89C6F-C6A6-4D6B-AD0C-788E64DC2E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52763" y="5723981"/>
              <a:ext cx="273170" cy="273425"/>
              <a:chOff x="325438" y="-827088"/>
              <a:chExt cx="8478838" cy="8486776"/>
            </a:xfrm>
            <a:solidFill>
              <a:schemeClr val="bg1"/>
            </a:solidFill>
          </p:grpSpPr>
          <p:sp>
            <p:nvSpPr>
              <p:cNvPr id="66" name="Freeform 44">
                <a:extLst>
                  <a:ext uri="{FF2B5EF4-FFF2-40B4-BE49-F238E27FC236}">
                    <a16:creationId xmlns:a16="http://schemas.microsoft.com/office/drawing/2014/main" id="{35E1E6A6-1932-4F3D-9F97-D2B2EED20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9913" y="2011362"/>
                <a:ext cx="368300" cy="3184525"/>
              </a:xfrm>
              <a:custGeom>
                <a:avLst/>
                <a:gdLst>
                  <a:gd name="T0" fmla="*/ 49 w 98"/>
                  <a:gd name="T1" fmla="*/ 848 h 848"/>
                  <a:gd name="T2" fmla="*/ 0 w 98"/>
                  <a:gd name="T3" fmla="*/ 799 h 848"/>
                  <a:gd name="T4" fmla="*/ 0 w 98"/>
                  <a:gd name="T5" fmla="*/ 49 h 848"/>
                  <a:gd name="T6" fmla="*/ 49 w 98"/>
                  <a:gd name="T7" fmla="*/ 0 h 848"/>
                  <a:gd name="T8" fmla="*/ 98 w 98"/>
                  <a:gd name="T9" fmla="*/ 49 h 848"/>
                  <a:gd name="T10" fmla="*/ 98 w 98"/>
                  <a:gd name="T11" fmla="*/ 799 h 848"/>
                  <a:gd name="T12" fmla="*/ 49 w 98"/>
                  <a:gd name="T13" fmla="*/ 848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848">
                    <a:moveTo>
                      <a:pt x="49" y="848"/>
                    </a:moveTo>
                    <a:cubicBezTo>
                      <a:pt x="22" y="848"/>
                      <a:pt x="0" y="826"/>
                      <a:pt x="0" y="79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22"/>
                      <a:pt x="22" y="0"/>
                      <a:pt x="49" y="0"/>
                    </a:cubicBezTo>
                    <a:cubicBezTo>
                      <a:pt x="76" y="0"/>
                      <a:pt x="98" y="22"/>
                      <a:pt x="98" y="49"/>
                    </a:cubicBezTo>
                    <a:cubicBezTo>
                      <a:pt x="98" y="799"/>
                      <a:pt x="98" y="799"/>
                      <a:pt x="98" y="799"/>
                    </a:cubicBezTo>
                    <a:cubicBezTo>
                      <a:pt x="98" y="826"/>
                      <a:pt x="76" y="848"/>
                      <a:pt x="49" y="84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7" name="Freeform 45">
                <a:extLst>
                  <a:ext uri="{FF2B5EF4-FFF2-40B4-BE49-F238E27FC236}">
                    <a16:creationId xmlns:a16="http://schemas.microsoft.com/office/drawing/2014/main" id="{19760696-BA92-464B-B110-56F62145CD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5438" y="-827088"/>
                <a:ext cx="8478838" cy="8486776"/>
              </a:xfrm>
              <a:custGeom>
                <a:avLst/>
                <a:gdLst>
                  <a:gd name="T0" fmla="*/ 2209 w 2258"/>
                  <a:gd name="T1" fmla="*/ 2260 h 2260"/>
                  <a:gd name="T2" fmla="*/ 2207 w 2258"/>
                  <a:gd name="T3" fmla="*/ 2260 h 2260"/>
                  <a:gd name="T4" fmla="*/ 51 w 2258"/>
                  <a:gd name="T5" fmla="*/ 2260 h 2260"/>
                  <a:gd name="T6" fmla="*/ 9 w 2258"/>
                  <a:gd name="T7" fmla="*/ 2237 h 2260"/>
                  <a:gd name="T8" fmla="*/ 7 w 2258"/>
                  <a:gd name="T9" fmla="*/ 2189 h 2260"/>
                  <a:gd name="T10" fmla="*/ 1085 w 2258"/>
                  <a:gd name="T11" fmla="*/ 33 h 2260"/>
                  <a:gd name="T12" fmla="*/ 1173 w 2258"/>
                  <a:gd name="T13" fmla="*/ 33 h 2260"/>
                  <a:gd name="T14" fmla="*/ 2246 w 2258"/>
                  <a:gd name="T15" fmla="*/ 2178 h 2260"/>
                  <a:gd name="T16" fmla="*/ 2258 w 2258"/>
                  <a:gd name="T17" fmla="*/ 2211 h 2260"/>
                  <a:gd name="T18" fmla="*/ 2209 w 2258"/>
                  <a:gd name="T19" fmla="*/ 2260 h 2260"/>
                  <a:gd name="T20" fmla="*/ 130 w 2258"/>
                  <a:gd name="T21" fmla="*/ 2162 h 2260"/>
                  <a:gd name="T22" fmla="*/ 2128 w 2258"/>
                  <a:gd name="T23" fmla="*/ 2162 h 2260"/>
                  <a:gd name="T24" fmla="*/ 1129 w 2258"/>
                  <a:gd name="T25" fmla="*/ 164 h 2260"/>
                  <a:gd name="T26" fmla="*/ 130 w 2258"/>
                  <a:gd name="T27" fmla="*/ 2162 h 2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58" h="2260">
                    <a:moveTo>
                      <a:pt x="2209" y="2260"/>
                    </a:moveTo>
                    <a:cubicBezTo>
                      <a:pt x="2209" y="2260"/>
                      <a:pt x="2208" y="2260"/>
                      <a:pt x="2207" y="2260"/>
                    </a:cubicBezTo>
                    <a:cubicBezTo>
                      <a:pt x="51" y="2260"/>
                      <a:pt x="51" y="2260"/>
                      <a:pt x="51" y="2260"/>
                    </a:cubicBezTo>
                    <a:cubicBezTo>
                      <a:pt x="34" y="2260"/>
                      <a:pt x="18" y="2251"/>
                      <a:pt x="9" y="2237"/>
                    </a:cubicBezTo>
                    <a:cubicBezTo>
                      <a:pt x="1" y="2222"/>
                      <a:pt x="0" y="2204"/>
                      <a:pt x="7" y="2189"/>
                    </a:cubicBezTo>
                    <a:cubicBezTo>
                      <a:pt x="1085" y="33"/>
                      <a:pt x="1085" y="33"/>
                      <a:pt x="1085" y="33"/>
                    </a:cubicBezTo>
                    <a:cubicBezTo>
                      <a:pt x="1102" y="0"/>
                      <a:pt x="1156" y="0"/>
                      <a:pt x="1173" y="33"/>
                    </a:cubicBezTo>
                    <a:cubicBezTo>
                      <a:pt x="2246" y="2178"/>
                      <a:pt x="2246" y="2178"/>
                      <a:pt x="2246" y="2178"/>
                    </a:cubicBezTo>
                    <a:cubicBezTo>
                      <a:pt x="2253" y="2187"/>
                      <a:pt x="2258" y="2198"/>
                      <a:pt x="2258" y="2211"/>
                    </a:cubicBezTo>
                    <a:cubicBezTo>
                      <a:pt x="2258" y="2238"/>
                      <a:pt x="2236" y="2260"/>
                      <a:pt x="2209" y="2260"/>
                    </a:cubicBezTo>
                    <a:close/>
                    <a:moveTo>
                      <a:pt x="130" y="2162"/>
                    </a:moveTo>
                    <a:cubicBezTo>
                      <a:pt x="2128" y="2162"/>
                      <a:pt x="2128" y="2162"/>
                      <a:pt x="2128" y="2162"/>
                    </a:cubicBezTo>
                    <a:cubicBezTo>
                      <a:pt x="1129" y="164"/>
                      <a:pt x="1129" y="164"/>
                      <a:pt x="1129" y="164"/>
                    </a:cubicBezTo>
                    <a:lnTo>
                      <a:pt x="130" y="2162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8" name="Oval 46">
                <a:extLst>
                  <a:ext uri="{FF2B5EF4-FFF2-40B4-BE49-F238E27FC236}">
                    <a16:creationId xmlns:a16="http://schemas.microsoft.com/office/drawing/2014/main" id="{09F71D8F-2A8B-458C-84E8-C1024DD18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5763" y="5819775"/>
                <a:ext cx="736600" cy="736600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741134C8-1975-48C4-A3ED-76DF69706E75}"/>
              </a:ext>
            </a:extLst>
          </p:cNvPr>
          <p:cNvSpPr>
            <a:spLocks/>
          </p:cNvSpPr>
          <p:nvPr/>
        </p:nvSpPr>
        <p:spPr bwMode="auto">
          <a:xfrm>
            <a:off x="1758245" y="2012774"/>
            <a:ext cx="2722529" cy="574931"/>
          </a:xfrm>
          <a:custGeom>
            <a:avLst/>
            <a:gdLst>
              <a:gd name="T0" fmla="*/ 290 w 300"/>
              <a:gd name="T1" fmla="*/ 0 h 64"/>
              <a:gd name="T2" fmla="*/ 0 w 300"/>
              <a:gd name="T3" fmla="*/ 0 h 64"/>
              <a:gd name="T4" fmla="*/ 0 w 300"/>
              <a:gd name="T5" fmla="*/ 64 h 64"/>
              <a:gd name="T6" fmla="*/ 290 w 300"/>
              <a:gd name="T7" fmla="*/ 64 h 64"/>
              <a:gd name="T8" fmla="*/ 300 w 300"/>
              <a:gd name="T9" fmla="*/ 54 h 64"/>
              <a:gd name="T10" fmla="*/ 300 w 300"/>
              <a:gd name="T11" fmla="*/ 10 h 64"/>
              <a:gd name="T12" fmla="*/ 290 w 300"/>
              <a:gd name="T13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0" h="64">
                <a:moveTo>
                  <a:pt x="29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4"/>
                  <a:pt x="0" y="64"/>
                  <a:pt x="0" y="64"/>
                </a:cubicBezTo>
                <a:cubicBezTo>
                  <a:pt x="290" y="64"/>
                  <a:pt x="290" y="64"/>
                  <a:pt x="290" y="64"/>
                </a:cubicBezTo>
                <a:cubicBezTo>
                  <a:pt x="296" y="64"/>
                  <a:pt x="300" y="59"/>
                  <a:pt x="300" y="54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0" y="5"/>
                  <a:pt x="296" y="0"/>
                  <a:pt x="2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th-TH" sz="900" dirty="0">
              <a:highlight>
                <a:srgbClr val="0080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87FB42-EDBD-4377-AAB8-D34D032A8C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824" y="1956871"/>
            <a:ext cx="801073" cy="801073"/>
          </a:xfrm>
          <a:prstGeom prst="rect">
            <a:avLst/>
          </a:prstGeom>
        </p:spPr>
      </p:pic>
      <p:sp>
        <p:nvSpPr>
          <p:cNvPr id="8" name="Rectangle 139">
            <a:extLst>
              <a:ext uri="{FF2B5EF4-FFF2-40B4-BE49-F238E27FC236}">
                <a16:creationId xmlns:a16="http://schemas.microsoft.com/office/drawing/2014/main" id="{FB3D3253-93E0-4434-ACBD-53B985B57853}"/>
              </a:ext>
            </a:extLst>
          </p:cNvPr>
          <p:cNvSpPr/>
          <p:nvPr/>
        </p:nvSpPr>
        <p:spPr>
          <a:xfrm>
            <a:off x="4149553" y="2073832"/>
            <a:ext cx="443615" cy="4437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3" rIns="68567" bIns="34283" rtlCol="0" anchor="ctr"/>
          <a:lstStyle/>
          <a:p>
            <a:pPr algn="ctr"/>
            <a:endParaRPr lang="id-ID" sz="9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D6DD8B-E25A-4977-A2DB-88E27D24C73F}"/>
              </a:ext>
            </a:extLst>
          </p:cNvPr>
          <p:cNvSpPr txBox="1"/>
          <p:nvPr/>
        </p:nvSpPr>
        <p:spPr>
          <a:xfrm>
            <a:off x="1936390" y="2173282"/>
            <a:ext cx="1750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STRENGTHS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2BCBC9A-1EBD-4245-A713-2771B3AC7584}"/>
              </a:ext>
            </a:extLst>
          </p:cNvPr>
          <p:cNvGrpSpPr>
            <a:grpSpLocks noChangeAspect="1"/>
          </p:cNvGrpSpPr>
          <p:nvPr/>
        </p:nvGrpSpPr>
        <p:grpSpPr>
          <a:xfrm>
            <a:off x="4239254" y="2163591"/>
            <a:ext cx="264213" cy="264217"/>
            <a:chOff x="5919796" y="1438275"/>
            <a:chExt cx="750880" cy="750893"/>
          </a:xfrm>
          <a:solidFill>
            <a:schemeClr val="bg1"/>
          </a:solidFill>
        </p:grpSpPr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486C7A96-5528-4AC2-B839-A6A408DEB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9510" y="1685929"/>
              <a:ext cx="198439" cy="198439"/>
            </a:xfrm>
            <a:custGeom>
              <a:avLst/>
              <a:gdLst>
                <a:gd name="T0" fmla="*/ 15 w 125"/>
                <a:gd name="T1" fmla="*/ 125 h 125"/>
                <a:gd name="T2" fmla="*/ 0 w 125"/>
                <a:gd name="T3" fmla="*/ 110 h 125"/>
                <a:gd name="T4" fmla="*/ 111 w 125"/>
                <a:gd name="T5" fmla="*/ 0 h 125"/>
                <a:gd name="T6" fmla="*/ 125 w 125"/>
                <a:gd name="T7" fmla="*/ 12 h 125"/>
                <a:gd name="T8" fmla="*/ 15 w 125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5">
                  <a:moveTo>
                    <a:pt x="15" y="125"/>
                  </a:moveTo>
                  <a:lnTo>
                    <a:pt x="0" y="110"/>
                  </a:lnTo>
                  <a:lnTo>
                    <a:pt x="111" y="0"/>
                  </a:lnTo>
                  <a:lnTo>
                    <a:pt x="125" y="12"/>
                  </a:lnTo>
                  <a:lnTo>
                    <a:pt x="15" y="1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21">
              <a:extLst>
                <a:ext uri="{FF2B5EF4-FFF2-40B4-BE49-F238E27FC236}">
                  <a16:creationId xmlns:a16="http://schemas.microsoft.com/office/drawing/2014/main" id="{FBB4AFD0-F7CE-449C-99D1-68B010A13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4596" y="1751017"/>
              <a:ext cx="198439" cy="196849"/>
            </a:xfrm>
            <a:custGeom>
              <a:avLst/>
              <a:gdLst>
                <a:gd name="T0" fmla="*/ 15 w 125"/>
                <a:gd name="T1" fmla="*/ 124 h 124"/>
                <a:gd name="T2" fmla="*/ 0 w 125"/>
                <a:gd name="T3" fmla="*/ 110 h 124"/>
                <a:gd name="T4" fmla="*/ 113 w 125"/>
                <a:gd name="T5" fmla="*/ 0 h 124"/>
                <a:gd name="T6" fmla="*/ 125 w 125"/>
                <a:gd name="T7" fmla="*/ 14 h 124"/>
                <a:gd name="T8" fmla="*/ 15 w 125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5" y="124"/>
                  </a:moveTo>
                  <a:lnTo>
                    <a:pt x="0" y="110"/>
                  </a:lnTo>
                  <a:lnTo>
                    <a:pt x="113" y="0"/>
                  </a:lnTo>
                  <a:lnTo>
                    <a:pt x="125" y="14"/>
                  </a:lnTo>
                  <a:lnTo>
                    <a:pt x="15" y="1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F8221E9E-FB71-4C12-BBC9-41744CC5B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5671" y="1838330"/>
              <a:ext cx="331788" cy="327025"/>
            </a:xfrm>
            <a:custGeom>
              <a:avLst/>
              <a:gdLst>
                <a:gd name="T0" fmla="*/ 70 w 87"/>
                <a:gd name="T1" fmla="*/ 86 h 86"/>
                <a:gd name="T2" fmla="*/ 59 w 87"/>
                <a:gd name="T3" fmla="*/ 81 h 86"/>
                <a:gd name="T4" fmla="*/ 7 w 87"/>
                <a:gd name="T5" fmla="*/ 29 h 86"/>
                <a:gd name="T6" fmla="*/ 7 w 87"/>
                <a:gd name="T7" fmla="*/ 6 h 86"/>
                <a:gd name="T8" fmla="*/ 30 w 87"/>
                <a:gd name="T9" fmla="*/ 6 h 86"/>
                <a:gd name="T10" fmla="*/ 82 w 87"/>
                <a:gd name="T11" fmla="*/ 58 h 86"/>
                <a:gd name="T12" fmla="*/ 87 w 87"/>
                <a:gd name="T13" fmla="*/ 70 h 86"/>
                <a:gd name="T14" fmla="*/ 82 w 87"/>
                <a:gd name="T15" fmla="*/ 81 h 86"/>
                <a:gd name="T16" fmla="*/ 70 w 87"/>
                <a:gd name="T17" fmla="*/ 86 h 86"/>
                <a:gd name="T18" fmla="*/ 18 w 87"/>
                <a:gd name="T19" fmla="*/ 9 h 86"/>
                <a:gd name="T20" fmla="*/ 12 w 87"/>
                <a:gd name="T21" fmla="*/ 12 h 86"/>
                <a:gd name="T22" fmla="*/ 12 w 87"/>
                <a:gd name="T23" fmla="*/ 23 h 86"/>
                <a:gd name="T24" fmla="*/ 65 w 87"/>
                <a:gd name="T25" fmla="*/ 76 h 86"/>
                <a:gd name="T26" fmla="*/ 76 w 87"/>
                <a:gd name="T27" fmla="*/ 76 h 86"/>
                <a:gd name="T28" fmla="*/ 79 w 87"/>
                <a:gd name="T29" fmla="*/ 70 h 86"/>
                <a:gd name="T30" fmla="*/ 76 w 87"/>
                <a:gd name="T31" fmla="*/ 64 h 86"/>
                <a:gd name="T32" fmla="*/ 24 w 87"/>
                <a:gd name="T33" fmla="*/ 12 h 86"/>
                <a:gd name="T34" fmla="*/ 18 w 87"/>
                <a:gd name="T35" fmla="*/ 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" h="86">
                  <a:moveTo>
                    <a:pt x="70" y="86"/>
                  </a:moveTo>
                  <a:cubicBezTo>
                    <a:pt x="66" y="86"/>
                    <a:pt x="62" y="85"/>
                    <a:pt x="59" y="81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3"/>
                    <a:pt x="0" y="12"/>
                    <a:pt x="7" y="6"/>
                  </a:cubicBezTo>
                  <a:cubicBezTo>
                    <a:pt x="13" y="0"/>
                    <a:pt x="24" y="0"/>
                    <a:pt x="30" y="6"/>
                  </a:cubicBezTo>
                  <a:cubicBezTo>
                    <a:pt x="82" y="58"/>
                    <a:pt x="82" y="58"/>
                    <a:pt x="82" y="58"/>
                  </a:cubicBezTo>
                  <a:cubicBezTo>
                    <a:pt x="85" y="61"/>
                    <a:pt x="87" y="65"/>
                    <a:pt x="87" y="70"/>
                  </a:cubicBezTo>
                  <a:cubicBezTo>
                    <a:pt x="87" y="74"/>
                    <a:pt x="85" y="78"/>
                    <a:pt x="82" y="81"/>
                  </a:cubicBezTo>
                  <a:cubicBezTo>
                    <a:pt x="79" y="85"/>
                    <a:pt x="75" y="86"/>
                    <a:pt x="70" y="86"/>
                  </a:cubicBezTo>
                  <a:close/>
                  <a:moveTo>
                    <a:pt x="18" y="9"/>
                  </a:moveTo>
                  <a:cubicBezTo>
                    <a:pt x="16" y="9"/>
                    <a:pt x="14" y="10"/>
                    <a:pt x="12" y="12"/>
                  </a:cubicBezTo>
                  <a:cubicBezTo>
                    <a:pt x="9" y="15"/>
                    <a:pt x="9" y="20"/>
                    <a:pt x="12" y="23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8" y="79"/>
                    <a:pt x="73" y="79"/>
                    <a:pt x="76" y="76"/>
                  </a:cubicBezTo>
                  <a:cubicBezTo>
                    <a:pt x="78" y="74"/>
                    <a:pt x="79" y="72"/>
                    <a:pt x="79" y="70"/>
                  </a:cubicBezTo>
                  <a:cubicBezTo>
                    <a:pt x="79" y="68"/>
                    <a:pt x="78" y="66"/>
                    <a:pt x="76" y="64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2" y="10"/>
                    <a:pt x="20" y="9"/>
                    <a:pt x="18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2CAA1FCC-C2AB-434A-AC83-E76370849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7896" y="1727204"/>
              <a:ext cx="419101" cy="415926"/>
            </a:xfrm>
            <a:custGeom>
              <a:avLst/>
              <a:gdLst>
                <a:gd name="T0" fmla="*/ 93 w 110"/>
                <a:gd name="T1" fmla="*/ 109 h 109"/>
                <a:gd name="T2" fmla="*/ 82 w 110"/>
                <a:gd name="T3" fmla="*/ 105 h 109"/>
                <a:gd name="T4" fmla="*/ 6 w 110"/>
                <a:gd name="T5" fmla="*/ 29 h 109"/>
                <a:gd name="T6" fmla="*/ 6 w 110"/>
                <a:gd name="T7" fmla="*/ 6 h 109"/>
                <a:gd name="T8" fmla="*/ 30 w 110"/>
                <a:gd name="T9" fmla="*/ 6 h 109"/>
                <a:gd name="T10" fmla="*/ 105 w 110"/>
                <a:gd name="T11" fmla="*/ 81 h 109"/>
                <a:gd name="T12" fmla="*/ 110 w 110"/>
                <a:gd name="T13" fmla="*/ 93 h 109"/>
                <a:gd name="T14" fmla="*/ 105 w 110"/>
                <a:gd name="T15" fmla="*/ 105 h 109"/>
                <a:gd name="T16" fmla="*/ 93 w 110"/>
                <a:gd name="T17" fmla="*/ 109 h 109"/>
                <a:gd name="T18" fmla="*/ 18 w 110"/>
                <a:gd name="T19" fmla="*/ 9 h 109"/>
                <a:gd name="T20" fmla="*/ 12 w 110"/>
                <a:gd name="T21" fmla="*/ 12 h 109"/>
                <a:gd name="T22" fmla="*/ 12 w 110"/>
                <a:gd name="T23" fmla="*/ 23 h 109"/>
                <a:gd name="T24" fmla="*/ 88 w 110"/>
                <a:gd name="T25" fmla="*/ 99 h 109"/>
                <a:gd name="T26" fmla="*/ 99 w 110"/>
                <a:gd name="T27" fmla="*/ 99 h 109"/>
                <a:gd name="T28" fmla="*/ 102 w 110"/>
                <a:gd name="T29" fmla="*/ 93 h 109"/>
                <a:gd name="T30" fmla="*/ 99 w 110"/>
                <a:gd name="T31" fmla="*/ 87 h 109"/>
                <a:gd name="T32" fmla="*/ 24 w 110"/>
                <a:gd name="T33" fmla="*/ 12 h 109"/>
                <a:gd name="T34" fmla="*/ 18 w 110"/>
                <a:gd name="T35" fmla="*/ 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09">
                  <a:moveTo>
                    <a:pt x="93" y="109"/>
                  </a:moveTo>
                  <a:cubicBezTo>
                    <a:pt x="89" y="109"/>
                    <a:pt x="85" y="108"/>
                    <a:pt x="82" y="105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2"/>
                    <a:pt x="6" y="6"/>
                  </a:cubicBezTo>
                  <a:cubicBezTo>
                    <a:pt x="13" y="0"/>
                    <a:pt x="23" y="0"/>
                    <a:pt x="30" y="6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8" y="84"/>
                    <a:pt x="110" y="89"/>
                    <a:pt x="110" y="93"/>
                  </a:cubicBezTo>
                  <a:cubicBezTo>
                    <a:pt x="110" y="97"/>
                    <a:pt x="108" y="101"/>
                    <a:pt x="105" y="105"/>
                  </a:cubicBezTo>
                  <a:cubicBezTo>
                    <a:pt x="102" y="108"/>
                    <a:pt x="98" y="109"/>
                    <a:pt x="93" y="109"/>
                  </a:cubicBezTo>
                  <a:close/>
                  <a:moveTo>
                    <a:pt x="18" y="9"/>
                  </a:moveTo>
                  <a:cubicBezTo>
                    <a:pt x="16" y="9"/>
                    <a:pt x="14" y="10"/>
                    <a:pt x="12" y="12"/>
                  </a:cubicBezTo>
                  <a:cubicBezTo>
                    <a:pt x="9" y="15"/>
                    <a:pt x="9" y="20"/>
                    <a:pt x="12" y="23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91" y="102"/>
                    <a:pt x="96" y="102"/>
                    <a:pt x="99" y="99"/>
                  </a:cubicBezTo>
                  <a:cubicBezTo>
                    <a:pt x="101" y="97"/>
                    <a:pt x="102" y="95"/>
                    <a:pt x="102" y="93"/>
                  </a:cubicBezTo>
                  <a:cubicBezTo>
                    <a:pt x="102" y="91"/>
                    <a:pt x="101" y="89"/>
                    <a:pt x="99" y="87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2" y="10"/>
                    <a:pt x="20" y="9"/>
                    <a:pt x="18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D1A070F4-174D-4052-ACFB-61EFC892D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2371" y="1482729"/>
              <a:ext cx="419101" cy="420689"/>
            </a:xfrm>
            <a:custGeom>
              <a:avLst/>
              <a:gdLst>
                <a:gd name="T0" fmla="*/ 93 w 110"/>
                <a:gd name="T1" fmla="*/ 110 h 110"/>
                <a:gd name="T2" fmla="*/ 82 w 110"/>
                <a:gd name="T3" fmla="*/ 105 h 110"/>
                <a:gd name="T4" fmla="*/ 6 w 110"/>
                <a:gd name="T5" fmla="*/ 29 h 110"/>
                <a:gd name="T6" fmla="*/ 6 w 110"/>
                <a:gd name="T7" fmla="*/ 6 h 110"/>
                <a:gd name="T8" fmla="*/ 29 w 110"/>
                <a:gd name="T9" fmla="*/ 6 h 110"/>
                <a:gd name="T10" fmla="*/ 105 w 110"/>
                <a:gd name="T11" fmla="*/ 82 h 110"/>
                <a:gd name="T12" fmla="*/ 110 w 110"/>
                <a:gd name="T13" fmla="*/ 93 h 110"/>
                <a:gd name="T14" fmla="*/ 105 w 110"/>
                <a:gd name="T15" fmla="*/ 105 h 110"/>
                <a:gd name="T16" fmla="*/ 93 w 110"/>
                <a:gd name="T17" fmla="*/ 110 h 110"/>
                <a:gd name="T18" fmla="*/ 18 w 110"/>
                <a:gd name="T19" fmla="*/ 10 h 110"/>
                <a:gd name="T20" fmla="*/ 12 w 110"/>
                <a:gd name="T21" fmla="*/ 12 h 110"/>
                <a:gd name="T22" fmla="*/ 12 w 110"/>
                <a:gd name="T23" fmla="*/ 24 h 110"/>
                <a:gd name="T24" fmla="*/ 87 w 110"/>
                <a:gd name="T25" fmla="*/ 99 h 110"/>
                <a:gd name="T26" fmla="*/ 99 w 110"/>
                <a:gd name="T27" fmla="*/ 99 h 110"/>
                <a:gd name="T28" fmla="*/ 101 w 110"/>
                <a:gd name="T29" fmla="*/ 93 h 110"/>
                <a:gd name="T30" fmla="*/ 99 w 110"/>
                <a:gd name="T31" fmla="*/ 87 h 110"/>
                <a:gd name="T32" fmla="*/ 24 w 110"/>
                <a:gd name="T33" fmla="*/ 12 h 110"/>
                <a:gd name="T34" fmla="*/ 18 w 110"/>
                <a:gd name="T35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0">
                  <a:moveTo>
                    <a:pt x="93" y="110"/>
                  </a:moveTo>
                  <a:cubicBezTo>
                    <a:pt x="89" y="110"/>
                    <a:pt x="85" y="108"/>
                    <a:pt x="82" y="105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6"/>
                  </a:cubicBezTo>
                  <a:cubicBezTo>
                    <a:pt x="12" y="0"/>
                    <a:pt x="23" y="0"/>
                    <a:pt x="29" y="6"/>
                  </a:cubicBezTo>
                  <a:cubicBezTo>
                    <a:pt x="105" y="82"/>
                    <a:pt x="105" y="82"/>
                    <a:pt x="105" y="82"/>
                  </a:cubicBezTo>
                  <a:cubicBezTo>
                    <a:pt x="108" y="85"/>
                    <a:pt x="110" y="89"/>
                    <a:pt x="110" y="93"/>
                  </a:cubicBezTo>
                  <a:cubicBezTo>
                    <a:pt x="110" y="98"/>
                    <a:pt x="108" y="102"/>
                    <a:pt x="105" y="105"/>
                  </a:cubicBezTo>
                  <a:cubicBezTo>
                    <a:pt x="102" y="108"/>
                    <a:pt x="98" y="110"/>
                    <a:pt x="93" y="110"/>
                  </a:cubicBezTo>
                  <a:close/>
                  <a:moveTo>
                    <a:pt x="18" y="10"/>
                  </a:moveTo>
                  <a:cubicBezTo>
                    <a:pt x="16" y="10"/>
                    <a:pt x="14" y="10"/>
                    <a:pt x="12" y="12"/>
                  </a:cubicBezTo>
                  <a:cubicBezTo>
                    <a:pt x="9" y="15"/>
                    <a:pt x="9" y="20"/>
                    <a:pt x="12" y="24"/>
                  </a:cubicBezTo>
                  <a:cubicBezTo>
                    <a:pt x="87" y="99"/>
                    <a:pt x="87" y="99"/>
                    <a:pt x="87" y="99"/>
                  </a:cubicBezTo>
                  <a:cubicBezTo>
                    <a:pt x="91" y="102"/>
                    <a:pt x="96" y="102"/>
                    <a:pt x="99" y="99"/>
                  </a:cubicBezTo>
                  <a:cubicBezTo>
                    <a:pt x="101" y="97"/>
                    <a:pt x="101" y="95"/>
                    <a:pt x="101" y="93"/>
                  </a:cubicBezTo>
                  <a:cubicBezTo>
                    <a:pt x="101" y="91"/>
                    <a:pt x="101" y="89"/>
                    <a:pt x="99" y="87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2" y="10"/>
                    <a:pt x="20" y="10"/>
                    <a:pt x="18" y="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A71E2BBA-6A54-4E2F-ADFA-5EFA8C108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9796" y="1947868"/>
              <a:ext cx="239714" cy="241300"/>
            </a:xfrm>
            <a:custGeom>
              <a:avLst/>
              <a:gdLst>
                <a:gd name="T0" fmla="*/ 45 w 63"/>
                <a:gd name="T1" fmla="*/ 63 h 63"/>
                <a:gd name="T2" fmla="*/ 34 w 63"/>
                <a:gd name="T3" fmla="*/ 58 h 63"/>
                <a:gd name="T4" fmla="*/ 5 w 63"/>
                <a:gd name="T5" fmla="*/ 29 h 63"/>
                <a:gd name="T6" fmla="*/ 0 w 63"/>
                <a:gd name="T7" fmla="*/ 18 h 63"/>
                <a:gd name="T8" fmla="*/ 5 w 63"/>
                <a:gd name="T9" fmla="*/ 6 h 63"/>
                <a:gd name="T10" fmla="*/ 28 w 63"/>
                <a:gd name="T11" fmla="*/ 6 h 63"/>
                <a:gd name="T12" fmla="*/ 57 w 63"/>
                <a:gd name="T13" fmla="*/ 35 h 63"/>
                <a:gd name="T14" fmla="*/ 57 w 63"/>
                <a:gd name="T15" fmla="*/ 58 h 63"/>
                <a:gd name="T16" fmla="*/ 45 w 63"/>
                <a:gd name="T17" fmla="*/ 63 h 63"/>
                <a:gd name="T18" fmla="*/ 16 w 63"/>
                <a:gd name="T19" fmla="*/ 9 h 63"/>
                <a:gd name="T20" fmla="*/ 11 w 63"/>
                <a:gd name="T21" fmla="*/ 12 h 63"/>
                <a:gd name="T22" fmla="*/ 8 w 63"/>
                <a:gd name="T23" fmla="*/ 18 h 63"/>
                <a:gd name="T24" fmla="*/ 11 w 63"/>
                <a:gd name="T25" fmla="*/ 23 h 63"/>
                <a:gd name="T26" fmla="*/ 40 w 63"/>
                <a:gd name="T27" fmla="*/ 52 h 63"/>
                <a:gd name="T28" fmla="*/ 51 w 63"/>
                <a:gd name="T29" fmla="*/ 52 h 63"/>
                <a:gd name="T30" fmla="*/ 51 w 63"/>
                <a:gd name="T31" fmla="*/ 41 h 63"/>
                <a:gd name="T32" fmla="*/ 22 w 63"/>
                <a:gd name="T33" fmla="*/ 12 h 63"/>
                <a:gd name="T34" fmla="*/ 16 w 63"/>
                <a:gd name="T35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" h="63">
                  <a:moveTo>
                    <a:pt x="45" y="63"/>
                  </a:moveTo>
                  <a:cubicBezTo>
                    <a:pt x="41" y="63"/>
                    <a:pt x="37" y="61"/>
                    <a:pt x="34" y="5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26"/>
                    <a:pt x="0" y="22"/>
                    <a:pt x="0" y="18"/>
                  </a:cubicBezTo>
                  <a:cubicBezTo>
                    <a:pt x="0" y="13"/>
                    <a:pt x="2" y="9"/>
                    <a:pt x="5" y="6"/>
                  </a:cubicBezTo>
                  <a:cubicBezTo>
                    <a:pt x="11" y="0"/>
                    <a:pt x="22" y="0"/>
                    <a:pt x="28" y="6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63" y="41"/>
                    <a:pt x="63" y="52"/>
                    <a:pt x="57" y="58"/>
                  </a:cubicBezTo>
                  <a:cubicBezTo>
                    <a:pt x="54" y="61"/>
                    <a:pt x="50" y="63"/>
                    <a:pt x="45" y="63"/>
                  </a:cubicBezTo>
                  <a:close/>
                  <a:moveTo>
                    <a:pt x="16" y="9"/>
                  </a:moveTo>
                  <a:cubicBezTo>
                    <a:pt x="14" y="9"/>
                    <a:pt x="12" y="10"/>
                    <a:pt x="11" y="12"/>
                  </a:cubicBezTo>
                  <a:cubicBezTo>
                    <a:pt x="9" y="13"/>
                    <a:pt x="8" y="15"/>
                    <a:pt x="8" y="18"/>
                  </a:cubicBezTo>
                  <a:cubicBezTo>
                    <a:pt x="8" y="20"/>
                    <a:pt x="9" y="22"/>
                    <a:pt x="11" y="23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3" y="56"/>
                    <a:pt x="48" y="55"/>
                    <a:pt x="51" y="52"/>
                  </a:cubicBezTo>
                  <a:cubicBezTo>
                    <a:pt x="54" y="49"/>
                    <a:pt x="54" y="44"/>
                    <a:pt x="51" y="4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0"/>
                    <a:pt x="19" y="9"/>
                    <a:pt x="16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06539C0A-2792-415E-931E-CF3C02D50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11908" y="1460502"/>
              <a:ext cx="328614" cy="331789"/>
            </a:xfrm>
            <a:custGeom>
              <a:avLst/>
              <a:gdLst>
                <a:gd name="T0" fmla="*/ 70 w 86"/>
                <a:gd name="T1" fmla="*/ 87 h 87"/>
                <a:gd name="T2" fmla="*/ 58 w 86"/>
                <a:gd name="T3" fmla="*/ 82 h 87"/>
                <a:gd name="T4" fmla="*/ 6 w 86"/>
                <a:gd name="T5" fmla="*/ 30 h 87"/>
                <a:gd name="T6" fmla="*/ 6 w 86"/>
                <a:gd name="T7" fmla="*/ 6 h 87"/>
                <a:gd name="T8" fmla="*/ 29 w 86"/>
                <a:gd name="T9" fmla="*/ 6 h 87"/>
                <a:gd name="T10" fmla="*/ 82 w 86"/>
                <a:gd name="T11" fmla="*/ 59 h 87"/>
                <a:gd name="T12" fmla="*/ 86 w 86"/>
                <a:gd name="T13" fmla="*/ 70 h 87"/>
                <a:gd name="T14" fmla="*/ 82 w 86"/>
                <a:gd name="T15" fmla="*/ 82 h 87"/>
                <a:gd name="T16" fmla="*/ 70 w 86"/>
                <a:gd name="T17" fmla="*/ 87 h 87"/>
                <a:gd name="T18" fmla="*/ 18 w 86"/>
                <a:gd name="T19" fmla="*/ 10 h 87"/>
                <a:gd name="T20" fmla="*/ 12 w 86"/>
                <a:gd name="T21" fmla="*/ 12 h 87"/>
                <a:gd name="T22" fmla="*/ 12 w 86"/>
                <a:gd name="T23" fmla="*/ 24 h 87"/>
                <a:gd name="T24" fmla="*/ 64 w 86"/>
                <a:gd name="T25" fmla="*/ 76 h 87"/>
                <a:gd name="T26" fmla="*/ 76 w 86"/>
                <a:gd name="T27" fmla="*/ 76 h 87"/>
                <a:gd name="T28" fmla="*/ 78 w 86"/>
                <a:gd name="T29" fmla="*/ 70 h 87"/>
                <a:gd name="T30" fmla="*/ 76 w 86"/>
                <a:gd name="T31" fmla="*/ 64 h 87"/>
                <a:gd name="T32" fmla="*/ 24 w 86"/>
                <a:gd name="T33" fmla="*/ 12 h 87"/>
                <a:gd name="T34" fmla="*/ 18 w 86"/>
                <a:gd name="T35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87">
                  <a:moveTo>
                    <a:pt x="70" y="87"/>
                  </a:moveTo>
                  <a:cubicBezTo>
                    <a:pt x="66" y="87"/>
                    <a:pt x="62" y="85"/>
                    <a:pt x="58" y="82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23"/>
                    <a:pt x="0" y="13"/>
                    <a:pt x="6" y="6"/>
                  </a:cubicBezTo>
                  <a:cubicBezTo>
                    <a:pt x="12" y="0"/>
                    <a:pt x="23" y="0"/>
                    <a:pt x="29" y="6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5" y="62"/>
                    <a:pt x="86" y="66"/>
                    <a:pt x="86" y="70"/>
                  </a:cubicBezTo>
                  <a:cubicBezTo>
                    <a:pt x="86" y="75"/>
                    <a:pt x="85" y="79"/>
                    <a:pt x="82" y="82"/>
                  </a:cubicBezTo>
                  <a:cubicBezTo>
                    <a:pt x="79" y="85"/>
                    <a:pt x="74" y="87"/>
                    <a:pt x="70" y="87"/>
                  </a:cubicBezTo>
                  <a:close/>
                  <a:moveTo>
                    <a:pt x="18" y="10"/>
                  </a:moveTo>
                  <a:cubicBezTo>
                    <a:pt x="16" y="10"/>
                    <a:pt x="14" y="11"/>
                    <a:pt x="12" y="12"/>
                  </a:cubicBezTo>
                  <a:cubicBezTo>
                    <a:pt x="9" y="15"/>
                    <a:pt x="9" y="21"/>
                    <a:pt x="12" y="24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7" y="79"/>
                    <a:pt x="73" y="79"/>
                    <a:pt x="76" y="76"/>
                  </a:cubicBezTo>
                  <a:cubicBezTo>
                    <a:pt x="77" y="74"/>
                    <a:pt x="78" y="72"/>
                    <a:pt x="78" y="70"/>
                  </a:cubicBezTo>
                  <a:cubicBezTo>
                    <a:pt x="78" y="68"/>
                    <a:pt x="77" y="66"/>
                    <a:pt x="76" y="64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2" y="11"/>
                    <a:pt x="20" y="10"/>
                    <a:pt x="18" y="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474B4540-9500-41A7-9119-5173E5B0F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6201" y="1438275"/>
              <a:ext cx="244475" cy="242889"/>
            </a:xfrm>
            <a:custGeom>
              <a:avLst/>
              <a:gdLst>
                <a:gd name="T0" fmla="*/ 46 w 64"/>
                <a:gd name="T1" fmla="*/ 64 h 64"/>
                <a:gd name="T2" fmla="*/ 34 w 64"/>
                <a:gd name="T3" fmla="*/ 59 h 64"/>
                <a:gd name="T4" fmla="*/ 5 w 64"/>
                <a:gd name="T5" fmla="*/ 30 h 64"/>
                <a:gd name="T6" fmla="*/ 0 w 64"/>
                <a:gd name="T7" fmla="*/ 18 h 64"/>
                <a:gd name="T8" fmla="*/ 5 w 64"/>
                <a:gd name="T9" fmla="*/ 7 h 64"/>
                <a:gd name="T10" fmla="*/ 28 w 64"/>
                <a:gd name="T11" fmla="*/ 7 h 64"/>
                <a:gd name="T12" fmla="*/ 57 w 64"/>
                <a:gd name="T13" fmla="*/ 36 h 64"/>
                <a:gd name="T14" fmla="*/ 57 w 64"/>
                <a:gd name="T15" fmla="*/ 59 h 64"/>
                <a:gd name="T16" fmla="*/ 46 w 64"/>
                <a:gd name="T17" fmla="*/ 64 h 64"/>
                <a:gd name="T18" fmla="*/ 17 w 64"/>
                <a:gd name="T19" fmla="*/ 10 h 64"/>
                <a:gd name="T20" fmla="*/ 11 w 64"/>
                <a:gd name="T21" fmla="*/ 12 h 64"/>
                <a:gd name="T22" fmla="*/ 9 w 64"/>
                <a:gd name="T23" fmla="*/ 18 h 64"/>
                <a:gd name="T24" fmla="*/ 11 w 64"/>
                <a:gd name="T25" fmla="*/ 24 h 64"/>
                <a:gd name="T26" fmla="*/ 40 w 64"/>
                <a:gd name="T27" fmla="*/ 53 h 64"/>
                <a:gd name="T28" fmla="*/ 52 w 64"/>
                <a:gd name="T29" fmla="*/ 53 h 64"/>
                <a:gd name="T30" fmla="*/ 52 w 64"/>
                <a:gd name="T31" fmla="*/ 41 h 64"/>
                <a:gd name="T32" fmla="*/ 23 w 64"/>
                <a:gd name="T33" fmla="*/ 12 h 64"/>
                <a:gd name="T34" fmla="*/ 17 w 64"/>
                <a:gd name="T35" fmla="*/ 1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64">
                  <a:moveTo>
                    <a:pt x="46" y="64"/>
                  </a:moveTo>
                  <a:cubicBezTo>
                    <a:pt x="41" y="64"/>
                    <a:pt x="37" y="62"/>
                    <a:pt x="34" y="5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14"/>
                    <a:pt x="2" y="10"/>
                    <a:pt x="5" y="7"/>
                  </a:cubicBezTo>
                  <a:cubicBezTo>
                    <a:pt x="11" y="0"/>
                    <a:pt x="22" y="0"/>
                    <a:pt x="28" y="7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64" y="42"/>
                    <a:pt x="64" y="52"/>
                    <a:pt x="57" y="59"/>
                  </a:cubicBezTo>
                  <a:cubicBezTo>
                    <a:pt x="54" y="62"/>
                    <a:pt x="50" y="64"/>
                    <a:pt x="46" y="64"/>
                  </a:cubicBezTo>
                  <a:close/>
                  <a:moveTo>
                    <a:pt x="17" y="10"/>
                  </a:moveTo>
                  <a:cubicBezTo>
                    <a:pt x="15" y="10"/>
                    <a:pt x="13" y="11"/>
                    <a:pt x="11" y="12"/>
                  </a:cubicBezTo>
                  <a:cubicBezTo>
                    <a:pt x="10" y="14"/>
                    <a:pt x="9" y="16"/>
                    <a:pt x="9" y="18"/>
                  </a:cubicBezTo>
                  <a:cubicBezTo>
                    <a:pt x="9" y="20"/>
                    <a:pt x="10" y="22"/>
                    <a:pt x="11" y="24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3" y="56"/>
                    <a:pt x="49" y="56"/>
                    <a:pt x="52" y="53"/>
                  </a:cubicBezTo>
                  <a:cubicBezTo>
                    <a:pt x="55" y="50"/>
                    <a:pt x="55" y="45"/>
                    <a:pt x="52" y="4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1" y="11"/>
                    <a:pt x="19" y="10"/>
                    <a:pt x="17" y="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B1DBF76-7FA4-4599-B2DD-CF9C113BC382}"/>
              </a:ext>
            </a:extLst>
          </p:cNvPr>
          <p:cNvCxnSpPr/>
          <p:nvPr/>
        </p:nvCxnSpPr>
        <p:spPr>
          <a:xfrm>
            <a:off x="1834444" y="138228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BE8D788-29B1-E940-0FAA-DF22512FD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9288" y="2641706"/>
            <a:ext cx="298370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Builds farmer trust through explainable ML outputs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Local language and voice-based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Data-driven decision support improves accuracy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93AC533D-D179-D77E-A33C-C5B5CD115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411" y="5625283"/>
            <a:ext cx="281975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Growing adoption of digital tools in agriculture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Government support for smart farming initiatives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Scalability across crops and regions</a:t>
            </a:r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1BFBBD45-8568-A82B-E194-AD02CA72F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1526" y="5625283"/>
            <a:ext cx="260430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Resistance to change from traditional practices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Low digital literacy in rural areas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Infrastructure limitations (internet, devices)</a:t>
            </a:r>
          </a:p>
        </p:txBody>
      </p:sp>
    </p:spTree>
    <p:extLst>
      <p:ext uri="{BB962C8B-B14F-4D97-AF65-F5344CB8AC3E}">
        <p14:creationId xmlns:p14="http://schemas.microsoft.com/office/powerpoint/2010/main" val="2431551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79507E-39C0-A720-47C7-67CA78F24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286"/>
            <a:ext cx="10085408" cy="6348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D3AF2C-4675-F499-95F3-0EE23417D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408" y="509286"/>
            <a:ext cx="2106592" cy="6348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48025B-2F8D-4A67-E9F0-88479870E935}"/>
              </a:ext>
            </a:extLst>
          </p:cNvPr>
          <p:cNvSpPr txBox="1"/>
          <p:nvPr/>
        </p:nvSpPr>
        <p:spPr>
          <a:xfrm>
            <a:off x="833377" y="0"/>
            <a:ext cx="11111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/>
              <a:t>Problem Framing</a:t>
            </a:r>
          </a:p>
        </p:txBody>
      </p:sp>
    </p:spTree>
    <p:extLst>
      <p:ext uri="{BB962C8B-B14F-4D97-AF65-F5344CB8AC3E}">
        <p14:creationId xmlns:p14="http://schemas.microsoft.com/office/powerpoint/2010/main" val="196495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AB75C-1293-07CE-120E-4287396F9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TextBox 634">
            <a:extLst>
              <a:ext uri="{FF2B5EF4-FFF2-40B4-BE49-F238E27FC236}">
                <a16:creationId xmlns:a16="http://schemas.microsoft.com/office/drawing/2014/main" id="{CF878FE4-8A59-2FF2-1B54-9E559266955F}"/>
              </a:ext>
            </a:extLst>
          </p:cNvPr>
          <p:cNvSpPr txBox="1"/>
          <p:nvPr/>
        </p:nvSpPr>
        <p:spPr>
          <a:xfrm>
            <a:off x="0" y="294258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rgbClr val="1F1F1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Root Cause</a:t>
            </a:r>
            <a:endParaRPr lang="en-IN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7A2D880D-4336-EBBF-74A0-DB283E459A51}"/>
              </a:ext>
            </a:extLst>
          </p:cNvPr>
          <p:cNvSpPr txBox="1"/>
          <p:nvPr/>
        </p:nvSpPr>
        <p:spPr>
          <a:xfrm>
            <a:off x="0" y="896187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Absence of a farmer-centric, explainable, and well-supported ML system</a:t>
            </a:r>
            <a:endParaRPr lang="en-US" sz="1400" dirty="0"/>
          </a:p>
        </p:txBody>
      </p:sp>
      <p:grpSp>
        <p:nvGrpSpPr>
          <p:cNvPr id="646" name="Group 645">
            <a:extLst>
              <a:ext uri="{FF2B5EF4-FFF2-40B4-BE49-F238E27FC236}">
                <a16:creationId xmlns:a16="http://schemas.microsoft.com/office/drawing/2014/main" id="{02285793-1783-4FA2-58A6-F88A32626C30}"/>
              </a:ext>
            </a:extLst>
          </p:cNvPr>
          <p:cNvGrpSpPr/>
          <p:nvPr/>
        </p:nvGrpSpPr>
        <p:grpSpPr>
          <a:xfrm>
            <a:off x="432242" y="2186440"/>
            <a:ext cx="11327515" cy="3708400"/>
            <a:chOff x="432963" y="1905103"/>
            <a:chExt cx="11327515" cy="3708400"/>
          </a:xfrm>
        </p:grpSpPr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9BD7A22C-6470-9EFC-1E9B-7BED7197E49E}"/>
                </a:ext>
              </a:extLst>
            </p:cNvPr>
            <p:cNvSpPr/>
            <p:nvPr/>
          </p:nvSpPr>
          <p:spPr>
            <a:xfrm>
              <a:off x="6813626" y="2119056"/>
              <a:ext cx="4732486" cy="3280491"/>
            </a:xfrm>
            <a:custGeom>
              <a:avLst/>
              <a:gdLst>
                <a:gd name="connsiteX0" fmla="*/ 2822775 w 4732486"/>
                <a:gd name="connsiteY0" fmla="*/ 2554392 h 3280491"/>
                <a:gd name="connsiteX1" fmla="*/ 1908911 w 4732486"/>
                <a:gd name="connsiteY1" fmla="*/ 2554392 h 3280491"/>
                <a:gd name="connsiteX2" fmla="*/ 1451954 w 4732486"/>
                <a:gd name="connsiteY2" fmla="*/ 3011349 h 3280491"/>
                <a:gd name="connsiteX3" fmla="*/ 1364394 w 4732486"/>
                <a:gd name="connsiteY3" fmla="*/ 3280002 h 3280491"/>
                <a:gd name="connsiteX4" fmla="*/ 438891 w 4732486"/>
                <a:gd name="connsiteY4" fmla="*/ 3280002 h 3280491"/>
                <a:gd name="connsiteX5" fmla="*/ -400 w 4732486"/>
                <a:gd name="connsiteY5" fmla="*/ 2840711 h 3280491"/>
                <a:gd name="connsiteX6" fmla="*/ -400 w 4732486"/>
                <a:gd name="connsiteY6" fmla="*/ 438801 h 3280491"/>
                <a:gd name="connsiteX7" fmla="*/ 438891 w 4732486"/>
                <a:gd name="connsiteY7" fmla="*/ -490 h 3280491"/>
                <a:gd name="connsiteX8" fmla="*/ 4292795 w 4732486"/>
                <a:gd name="connsiteY8" fmla="*/ -490 h 3280491"/>
                <a:gd name="connsiteX9" fmla="*/ 4732086 w 4732486"/>
                <a:gd name="connsiteY9" fmla="*/ 438801 h 3280491"/>
                <a:gd name="connsiteX10" fmla="*/ 4732086 w 4732486"/>
                <a:gd name="connsiteY10" fmla="*/ 2840711 h 3280491"/>
                <a:gd name="connsiteX11" fmla="*/ 4292795 w 4732486"/>
                <a:gd name="connsiteY11" fmla="*/ 3280002 h 3280491"/>
                <a:gd name="connsiteX12" fmla="*/ 3366931 w 4732486"/>
                <a:gd name="connsiteY12" fmla="*/ 3280002 h 3280491"/>
                <a:gd name="connsiteX13" fmla="*/ 3279371 w 4732486"/>
                <a:gd name="connsiteY13" fmla="*/ 3011349 h 3280491"/>
                <a:gd name="connsiteX14" fmla="*/ 2822775 w 4732486"/>
                <a:gd name="connsiteY14" fmla="*/ 2554392 h 328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32486" h="3280491">
                  <a:moveTo>
                    <a:pt x="2822775" y="2554392"/>
                  </a:moveTo>
                  <a:lnTo>
                    <a:pt x="1908911" y="2554392"/>
                  </a:lnTo>
                  <a:cubicBezTo>
                    <a:pt x="1656534" y="2554392"/>
                    <a:pt x="1451954" y="2758972"/>
                    <a:pt x="1451954" y="3011349"/>
                  </a:cubicBezTo>
                  <a:cubicBezTo>
                    <a:pt x="1452057" y="3107922"/>
                    <a:pt x="1421411" y="3202022"/>
                    <a:pt x="1364394" y="3280002"/>
                  </a:cubicBezTo>
                  <a:lnTo>
                    <a:pt x="438891" y="3280002"/>
                  </a:lnTo>
                  <a:cubicBezTo>
                    <a:pt x="196403" y="3279693"/>
                    <a:pt x="-91" y="3083199"/>
                    <a:pt x="-400" y="2840711"/>
                  </a:cubicBezTo>
                  <a:lnTo>
                    <a:pt x="-400" y="438801"/>
                  </a:lnTo>
                  <a:cubicBezTo>
                    <a:pt x="-91" y="196302"/>
                    <a:pt x="196403" y="-207"/>
                    <a:pt x="438891" y="-490"/>
                  </a:cubicBezTo>
                  <a:lnTo>
                    <a:pt x="4292795" y="-490"/>
                  </a:lnTo>
                  <a:cubicBezTo>
                    <a:pt x="4535284" y="-207"/>
                    <a:pt x="4731777" y="196302"/>
                    <a:pt x="4732086" y="438801"/>
                  </a:cubicBezTo>
                  <a:lnTo>
                    <a:pt x="4732086" y="2840711"/>
                  </a:lnTo>
                  <a:cubicBezTo>
                    <a:pt x="4731777" y="3083199"/>
                    <a:pt x="4535284" y="3279693"/>
                    <a:pt x="4292795" y="3280002"/>
                  </a:cubicBezTo>
                  <a:lnTo>
                    <a:pt x="3366931" y="3280002"/>
                  </a:lnTo>
                  <a:cubicBezTo>
                    <a:pt x="3309914" y="3202022"/>
                    <a:pt x="3279268" y="3107922"/>
                    <a:pt x="3279371" y="3011349"/>
                  </a:cubicBezTo>
                  <a:cubicBezTo>
                    <a:pt x="3279371" y="2759126"/>
                    <a:pt x="3074998" y="2554598"/>
                    <a:pt x="2822775" y="2554392"/>
                  </a:cubicBezTo>
                  <a:close/>
                </a:path>
              </a:pathLst>
            </a:custGeom>
            <a:solidFill>
              <a:schemeClr val="accent3"/>
            </a:solidFill>
            <a:ln w="5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E3B24237-3F61-13E5-4D1E-4C36BBE6F4BF}"/>
                </a:ext>
              </a:extLst>
            </p:cNvPr>
            <p:cNvSpPr/>
            <p:nvPr/>
          </p:nvSpPr>
          <p:spPr>
            <a:xfrm>
              <a:off x="7001931" y="2307310"/>
              <a:ext cx="4355928" cy="2903986"/>
            </a:xfrm>
            <a:custGeom>
              <a:avLst/>
              <a:gdLst>
                <a:gd name="connsiteX0" fmla="*/ 4355528 w 4355928"/>
                <a:gd name="connsiteY0" fmla="*/ 250548 h 2903986"/>
                <a:gd name="connsiteX1" fmla="*/ 4355528 w 4355928"/>
                <a:gd name="connsiteY1" fmla="*/ 2652458 h 2903986"/>
                <a:gd name="connsiteX2" fmla="*/ 4104490 w 4355928"/>
                <a:gd name="connsiteY2" fmla="*/ 2903496 h 2903986"/>
                <a:gd name="connsiteX3" fmla="*/ 3098535 w 4355928"/>
                <a:gd name="connsiteY3" fmla="*/ 2903496 h 2903986"/>
                <a:gd name="connsiteX4" fmla="*/ 3091479 w 4355928"/>
                <a:gd name="connsiteY4" fmla="*/ 2823096 h 2903986"/>
                <a:gd name="connsiteX5" fmla="*/ 2634522 w 4355928"/>
                <a:gd name="connsiteY5" fmla="*/ 2366139 h 2903986"/>
                <a:gd name="connsiteX6" fmla="*/ 1720607 w 4355928"/>
                <a:gd name="connsiteY6" fmla="*/ 2366139 h 2903986"/>
                <a:gd name="connsiteX7" fmla="*/ 1263700 w 4355928"/>
                <a:gd name="connsiteY7" fmla="*/ 2823096 h 2903986"/>
                <a:gd name="connsiteX8" fmla="*/ 1256644 w 4355928"/>
                <a:gd name="connsiteY8" fmla="*/ 2903496 h 2903986"/>
                <a:gd name="connsiteX9" fmla="*/ 250638 w 4355928"/>
                <a:gd name="connsiteY9" fmla="*/ 2903496 h 2903986"/>
                <a:gd name="connsiteX10" fmla="*/ -400 w 4355928"/>
                <a:gd name="connsiteY10" fmla="*/ 2652458 h 2903986"/>
                <a:gd name="connsiteX11" fmla="*/ -400 w 4355928"/>
                <a:gd name="connsiteY11" fmla="*/ 250548 h 2903986"/>
                <a:gd name="connsiteX12" fmla="*/ 250638 w 4355928"/>
                <a:gd name="connsiteY12" fmla="*/ -490 h 2903986"/>
                <a:gd name="connsiteX13" fmla="*/ 4104490 w 4355928"/>
                <a:gd name="connsiteY13" fmla="*/ -490 h 2903986"/>
                <a:gd name="connsiteX14" fmla="*/ 4355528 w 4355928"/>
                <a:gd name="connsiteY14" fmla="*/ 250548 h 290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55928" h="2903986">
                  <a:moveTo>
                    <a:pt x="4355528" y="250548"/>
                  </a:moveTo>
                  <a:lnTo>
                    <a:pt x="4355528" y="2652458"/>
                  </a:lnTo>
                  <a:cubicBezTo>
                    <a:pt x="4355528" y="2791111"/>
                    <a:pt x="4243143" y="2903496"/>
                    <a:pt x="4104490" y="2903496"/>
                  </a:cubicBezTo>
                  <a:lnTo>
                    <a:pt x="3098535" y="2903496"/>
                  </a:lnTo>
                  <a:cubicBezTo>
                    <a:pt x="3093848" y="2876971"/>
                    <a:pt x="3091479" y="2850034"/>
                    <a:pt x="3091479" y="2823096"/>
                  </a:cubicBezTo>
                  <a:cubicBezTo>
                    <a:pt x="3091479" y="2570719"/>
                    <a:pt x="2886899" y="2366139"/>
                    <a:pt x="2634522" y="2366139"/>
                  </a:cubicBezTo>
                  <a:lnTo>
                    <a:pt x="1720607" y="2366139"/>
                  </a:lnTo>
                  <a:cubicBezTo>
                    <a:pt x="1468281" y="2366190"/>
                    <a:pt x="1263700" y="2570771"/>
                    <a:pt x="1263700" y="2823096"/>
                  </a:cubicBezTo>
                  <a:cubicBezTo>
                    <a:pt x="1263700" y="2850034"/>
                    <a:pt x="1261331" y="2876971"/>
                    <a:pt x="1256644" y="2903496"/>
                  </a:cubicBezTo>
                  <a:lnTo>
                    <a:pt x="250638" y="2903496"/>
                  </a:lnTo>
                  <a:cubicBezTo>
                    <a:pt x="111984" y="2903496"/>
                    <a:pt x="-400" y="2791111"/>
                    <a:pt x="-400" y="2652458"/>
                  </a:cubicBezTo>
                  <a:lnTo>
                    <a:pt x="-400" y="250548"/>
                  </a:lnTo>
                  <a:cubicBezTo>
                    <a:pt x="-400" y="111905"/>
                    <a:pt x="111984" y="-490"/>
                    <a:pt x="250638" y="-490"/>
                  </a:cubicBezTo>
                  <a:lnTo>
                    <a:pt x="4104490" y="-490"/>
                  </a:lnTo>
                  <a:cubicBezTo>
                    <a:pt x="4243143" y="-490"/>
                    <a:pt x="4355528" y="111905"/>
                    <a:pt x="4355528" y="250548"/>
                  </a:cubicBezTo>
                  <a:close/>
                </a:path>
              </a:pathLst>
            </a:custGeom>
            <a:solidFill>
              <a:srgbClr val="FFFFFF"/>
            </a:solidFill>
            <a:ln w="5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237D17F6-1FCC-D679-0BA9-E0CD3E1A1F0A}"/>
                </a:ext>
              </a:extLst>
            </p:cNvPr>
            <p:cNvSpPr/>
            <p:nvPr/>
          </p:nvSpPr>
          <p:spPr>
            <a:xfrm>
              <a:off x="6013670" y="1905103"/>
              <a:ext cx="5746808" cy="3708400"/>
            </a:xfrm>
            <a:custGeom>
              <a:avLst/>
              <a:gdLst>
                <a:gd name="connsiteX0" fmla="*/ 5092752 w 5746808"/>
                <a:gd name="connsiteY0" fmla="*/ -490 h 3708400"/>
                <a:gd name="connsiteX1" fmla="*/ 1238899 w 5746808"/>
                <a:gd name="connsiteY1" fmla="*/ -490 h 3708400"/>
                <a:gd name="connsiteX2" fmla="*/ 585551 w 5746808"/>
                <a:gd name="connsiteY2" fmla="*/ 652858 h 3708400"/>
                <a:gd name="connsiteX3" fmla="*/ 585551 w 5746808"/>
                <a:gd name="connsiteY3" fmla="*/ 1665406 h 3708400"/>
                <a:gd name="connsiteX4" fmla="*/ 637057 w 5746808"/>
                <a:gd name="connsiteY4" fmla="*/ 1665406 h 3708400"/>
                <a:gd name="connsiteX5" fmla="*/ 637057 w 5746808"/>
                <a:gd name="connsiteY5" fmla="*/ 652755 h 3708400"/>
                <a:gd name="connsiteX6" fmla="*/ 1238899 w 5746808"/>
                <a:gd name="connsiteY6" fmla="*/ 51016 h 3708400"/>
                <a:gd name="connsiteX7" fmla="*/ 5092752 w 5746808"/>
                <a:gd name="connsiteY7" fmla="*/ 51016 h 3708400"/>
                <a:gd name="connsiteX8" fmla="*/ 5694595 w 5746808"/>
                <a:gd name="connsiteY8" fmla="*/ 652858 h 3708400"/>
                <a:gd name="connsiteX9" fmla="*/ 5694595 w 5746808"/>
                <a:gd name="connsiteY9" fmla="*/ 3054768 h 3708400"/>
                <a:gd name="connsiteX10" fmla="*/ 5092752 w 5746808"/>
                <a:gd name="connsiteY10" fmla="*/ 3656405 h 3708400"/>
                <a:gd name="connsiteX11" fmla="*/ 4536492 w 5746808"/>
                <a:gd name="connsiteY11" fmla="*/ 3656405 h 3708400"/>
                <a:gd name="connsiteX12" fmla="*/ 4231682 w 5746808"/>
                <a:gd name="connsiteY12" fmla="*/ 3530113 h 3708400"/>
                <a:gd name="connsiteX13" fmla="*/ 4187747 w 5746808"/>
                <a:gd name="connsiteY13" fmla="*/ 3478607 h 3708400"/>
                <a:gd name="connsiteX14" fmla="*/ 4111983 w 5746808"/>
                <a:gd name="connsiteY14" fmla="*/ 3301068 h 3708400"/>
                <a:gd name="connsiteX15" fmla="*/ 4105339 w 5746808"/>
                <a:gd name="connsiteY15" fmla="*/ 3225149 h 3708400"/>
                <a:gd name="connsiteX16" fmla="*/ 3622629 w 5746808"/>
                <a:gd name="connsiteY16" fmla="*/ 2742438 h 3708400"/>
                <a:gd name="connsiteX17" fmla="*/ 2708868 w 5746808"/>
                <a:gd name="connsiteY17" fmla="*/ 2742438 h 3708400"/>
                <a:gd name="connsiteX18" fmla="*/ 2226209 w 5746808"/>
                <a:gd name="connsiteY18" fmla="*/ 3225149 h 3708400"/>
                <a:gd name="connsiteX19" fmla="*/ 2219565 w 5746808"/>
                <a:gd name="connsiteY19" fmla="*/ 3301068 h 3708400"/>
                <a:gd name="connsiteX20" fmla="*/ 2143800 w 5746808"/>
                <a:gd name="connsiteY20" fmla="*/ 3478659 h 3708400"/>
                <a:gd name="connsiteX21" fmla="*/ 1795004 w 5746808"/>
                <a:gd name="connsiteY21" fmla="*/ 3656353 h 3708400"/>
                <a:gd name="connsiteX22" fmla="*/ 1238744 w 5746808"/>
                <a:gd name="connsiteY22" fmla="*/ 3656353 h 3708400"/>
                <a:gd name="connsiteX23" fmla="*/ 636902 w 5746808"/>
                <a:gd name="connsiteY23" fmla="*/ 3054511 h 3708400"/>
                <a:gd name="connsiteX24" fmla="*/ 636902 w 5746808"/>
                <a:gd name="connsiteY24" fmla="*/ 2016262 h 3708400"/>
                <a:gd name="connsiteX25" fmla="*/ 160321 w 5746808"/>
                <a:gd name="connsiteY25" fmla="*/ 2016262 h 3708400"/>
                <a:gd name="connsiteX26" fmla="*/ 56280 w 5746808"/>
                <a:gd name="connsiteY26" fmla="*/ 1963731 h 3708400"/>
                <a:gd name="connsiteX27" fmla="*/ 3744 w 5746808"/>
                <a:gd name="connsiteY27" fmla="*/ 2067767 h 3708400"/>
                <a:gd name="connsiteX28" fmla="*/ 107785 w 5746808"/>
                <a:gd name="connsiteY28" fmla="*/ 2120298 h 3708400"/>
                <a:gd name="connsiteX29" fmla="*/ 160321 w 5746808"/>
                <a:gd name="connsiteY29" fmla="*/ 2067767 h 3708400"/>
                <a:gd name="connsiteX30" fmla="*/ 585396 w 5746808"/>
                <a:gd name="connsiteY30" fmla="*/ 2067767 h 3708400"/>
                <a:gd name="connsiteX31" fmla="*/ 585396 w 5746808"/>
                <a:gd name="connsiteY31" fmla="*/ 3054665 h 3708400"/>
                <a:gd name="connsiteX32" fmla="*/ 1238899 w 5746808"/>
                <a:gd name="connsiteY32" fmla="*/ 3707910 h 3708400"/>
                <a:gd name="connsiteX33" fmla="*/ 1795159 w 5746808"/>
                <a:gd name="connsiteY33" fmla="*/ 3707910 h 3708400"/>
                <a:gd name="connsiteX34" fmla="*/ 2277869 w 5746808"/>
                <a:gd name="connsiteY34" fmla="*/ 3225818 h 3708400"/>
                <a:gd name="connsiteX35" fmla="*/ 2277869 w 5746808"/>
                <a:gd name="connsiteY35" fmla="*/ 3225200 h 3708400"/>
                <a:gd name="connsiteX36" fmla="*/ 2709022 w 5746808"/>
                <a:gd name="connsiteY36" fmla="*/ 2793996 h 3708400"/>
                <a:gd name="connsiteX37" fmla="*/ 3622937 w 5746808"/>
                <a:gd name="connsiteY37" fmla="*/ 2793996 h 3708400"/>
                <a:gd name="connsiteX38" fmla="*/ 4054142 w 5746808"/>
                <a:gd name="connsiteY38" fmla="*/ 3225200 h 3708400"/>
                <a:gd name="connsiteX39" fmla="*/ 4061610 w 5746808"/>
                <a:gd name="connsiteY39" fmla="*/ 3310081 h 3708400"/>
                <a:gd name="connsiteX40" fmla="*/ 4536801 w 5746808"/>
                <a:gd name="connsiteY40" fmla="*/ 3707910 h 3708400"/>
                <a:gd name="connsiteX41" fmla="*/ 5093061 w 5746808"/>
                <a:gd name="connsiteY41" fmla="*/ 3707910 h 3708400"/>
                <a:gd name="connsiteX42" fmla="*/ 5746408 w 5746808"/>
                <a:gd name="connsiteY42" fmla="*/ 3054562 h 3708400"/>
                <a:gd name="connsiteX43" fmla="*/ 5746408 w 5746808"/>
                <a:gd name="connsiteY43" fmla="*/ 652755 h 3708400"/>
                <a:gd name="connsiteX44" fmla="*/ 5092752 w 5746808"/>
                <a:gd name="connsiteY44" fmla="*/ -490 h 370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746808" h="3708400">
                  <a:moveTo>
                    <a:pt x="5092752" y="-490"/>
                  </a:moveTo>
                  <a:lnTo>
                    <a:pt x="1238899" y="-490"/>
                  </a:lnTo>
                  <a:cubicBezTo>
                    <a:pt x="878257" y="-62"/>
                    <a:pt x="585963" y="292201"/>
                    <a:pt x="585551" y="652858"/>
                  </a:cubicBezTo>
                  <a:lnTo>
                    <a:pt x="585551" y="1665406"/>
                  </a:lnTo>
                  <a:lnTo>
                    <a:pt x="637057" y="1665406"/>
                  </a:lnTo>
                  <a:lnTo>
                    <a:pt x="637057" y="652755"/>
                  </a:lnTo>
                  <a:cubicBezTo>
                    <a:pt x="637520" y="320585"/>
                    <a:pt x="906740" y="51443"/>
                    <a:pt x="1238899" y="51016"/>
                  </a:cubicBezTo>
                  <a:lnTo>
                    <a:pt x="5092752" y="51016"/>
                  </a:lnTo>
                  <a:cubicBezTo>
                    <a:pt x="5424963" y="51443"/>
                    <a:pt x="5694182" y="320647"/>
                    <a:pt x="5694595" y="652858"/>
                  </a:cubicBezTo>
                  <a:lnTo>
                    <a:pt x="5694595" y="3054768"/>
                  </a:lnTo>
                  <a:cubicBezTo>
                    <a:pt x="5694079" y="3386876"/>
                    <a:pt x="5424859" y="3655993"/>
                    <a:pt x="5092752" y="3656405"/>
                  </a:cubicBezTo>
                  <a:lnTo>
                    <a:pt x="4536492" y="3656405"/>
                  </a:lnTo>
                  <a:cubicBezTo>
                    <a:pt x="4422098" y="3656765"/>
                    <a:pt x="4312339" y="3611234"/>
                    <a:pt x="4231682" y="3530113"/>
                  </a:cubicBezTo>
                  <a:cubicBezTo>
                    <a:pt x="4215715" y="3514095"/>
                    <a:pt x="4201035" y="3496892"/>
                    <a:pt x="4187747" y="3478607"/>
                  </a:cubicBezTo>
                  <a:cubicBezTo>
                    <a:pt x="4149221" y="3426020"/>
                    <a:pt x="4123262" y="3365295"/>
                    <a:pt x="4111983" y="3301068"/>
                  </a:cubicBezTo>
                  <a:cubicBezTo>
                    <a:pt x="4107553" y="3275985"/>
                    <a:pt x="4105339" y="3250592"/>
                    <a:pt x="4105339" y="3225149"/>
                  </a:cubicBezTo>
                  <a:cubicBezTo>
                    <a:pt x="4105029" y="2958659"/>
                    <a:pt x="3889118" y="2742747"/>
                    <a:pt x="3622629" y="2742438"/>
                  </a:cubicBezTo>
                  <a:lnTo>
                    <a:pt x="2708868" y="2742438"/>
                  </a:lnTo>
                  <a:cubicBezTo>
                    <a:pt x="2442429" y="2742747"/>
                    <a:pt x="2226518" y="2958711"/>
                    <a:pt x="2226209" y="3225149"/>
                  </a:cubicBezTo>
                  <a:cubicBezTo>
                    <a:pt x="2226209" y="3250592"/>
                    <a:pt x="2223995" y="3275985"/>
                    <a:pt x="2219565" y="3301068"/>
                  </a:cubicBezTo>
                  <a:cubicBezTo>
                    <a:pt x="2208234" y="3365295"/>
                    <a:pt x="2182326" y="3426072"/>
                    <a:pt x="2143800" y="3478659"/>
                  </a:cubicBezTo>
                  <a:cubicBezTo>
                    <a:pt x="2062525" y="3590117"/>
                    <a:pt x="1932937" y="3656095"/>
                    <a:pt x="1795004" y="3656353"/>
                  </a:cubicBezTo>
                  <a:lnTo>
                    <a:pt x="1238744" y="3656353"/>
                  </a:lnTo>
                  <a:cubicBezTo>
                    <a:pt x="906533" y="3655941"/>
                    <a:pt x="637314" y="3386722"/>
                    <a:pt x="636902" y="3054511"/>
                  </a:cubicBezTo>
                  <a:lnTo>
                    <a:pt x="636902" y="2016262"/>
                  </a:lnTo>
                  <a:lnTo>
                    <a:pt x="160321" y="2016262"/>
                  </a:lnTo>
                  <a:cubicBezTo>
                    <a:pt x="146105" y="1973028"/>
                    <a:pt x="99545" y="1949510"/>
                    <a:pt x="56280" y="1963731"/>
                  </a:cubicBezTo>
                  <a:cubicBezTo>
                    <a:pt x="13067" y="1977957"/>
                    <a:pt x="-10472" y="2024533"/>
                    <a:pt x="3744" y="2067767"/>
                  </a:cubicBezTo>
                  <a:cubicBezTo>
                    <a:pt x="17959" y="2111001"/>
                    <a:pt x="64572" y="2134519"/>
                    <a:pt x="107785" y="2120298"/>
                  </a:cubicBezTo>
                  <a:cubicBezTo>
                    <a:pt x="132662" y="2112119"/>
                    <a:pt x="152132" y="2092624"/>
                    <a:pt x="160321" y="2067767"/>
                  </a:cubicBezTo>
                  <a:lnTo>
                    <a:pt x="585396" y="2067767"/>
                  </a:lnTo>
                  <a:lnTo>
                    <a:pt x="585396" y="3054665"/>
                  </a:lnTo>
                  <a:cubicBezTo>
                    <a:pt x="585860" y="3415358"/>
                    <a:pt x="878205" y="3707550"/>
                    <a:pt x="1238899" y="3707910"/>
                  </a:cubicBezTo>
                  <a:lnTo>
                    <a:pt x="1795159" y="3707910"/>
                  </a:lnTo>
                  <a:cubicBezTo>
                    <a:pt x="2061597" y="3708065"/>
                    <a:pt x="2277715" y="3492256"/>
                    <a:pt x="2277869" y="3225818"/>
                  </a:cubicBezTo>
                  <a:cubicBezTo>
                    <a:pt x="2277869" y="3225612"/>
                    <a:pt x="2277869" y="3225406"/>
                    <a:pt x="2277869" y="3225200"/>
                  </a:cubicBezTo>
                  <a:cubicBezTo>
                    <a:pt x="2278127" y="2987193"/>
                    <a:pt x="2471015" y="2794305"/>
                    <a:pt x="2709022" y="2793996"/>
                  </a:cubicBezTo>
                  <a:lnTo>
                    <a:pt x="3622937" y="2793996"/>
                  </a:lnTo>
                  <a:cubicBezTo>
                    <a:pt x="3860945" y="2794305"/>
                    <a:pt x="4053833" y="2987193"/>
                    <a:pt x="4054142" y="3225200"/>
                  </a:cubicBezTo>
                  <a:cubicBezTo>
                    <a:pt x="4054142" y="3253683"/>
                    <a:pt x="4056666" y="3282062"/>
                    <a:pt x="4061610" y="3310081"/>
                  </a:cubicBezTo>
                  <a:cubicBezTo>
                    <a:pt x="4102815" y="3540208"/>
                    <a:pt x="4302965" y="3707807"/>
                    <a:pt x="4536801" y="3707910"/>
                  </a:cubicBezTo>
                  <a:lnTo>
                    <a:pt x="5093061" y="3707910"/>
                  </a:lnTo>
                  <a:cubicBezTo>
                    <a:pt x="5453703" y="3707498"/>
                    <a:pt x="5745997" y="3415204"/>
                    <a:pt x="5746408" y="3054562"/>
                  </a:cubicBezTo>
                  <a:lnTo>
                    <a:pt x="5746408" y="652755"/>
                  </a:lnTo>
                  <a:cubicBezTo>
                    <a:pt x="5745946" y="292015"/>
                    <a:pt x="5453497" y="-233"/>
                    <a:pt x="5092752" y="-490"/>
                  </a:cubicBezTo>
                  <a:close/>
                </a:path>
              </a:pathLst>
            </a:custGeom>
            <a:solidFill>
              <a:schemeClr val="accent3"/>
            </a:solidFill>
            <a:ln w="5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3F0BE34D-1F1C-5743-2EA6-B5CB0D3E9B81}"/>
                </a:ext>
              </a:extLst>
            </p:cNvPr>
            <p:cNvSpPr/>
            <p:nvPr/>
          </p:nvSpPr>
          <p:spPr>
            <a:xfrm>
              <a:off x="647277" y="2119056"/>
              <a:ext cx="4732485" cy="3280491"/>
            </a:xfrm>
            <a:custGeom>
              <a:avLst/>
              <a:gdLst>
                <a:gd name="connsiteX0" fmla="*/ 2822517 w 4732485"/>
                <a:gd name="connsiteY0" fmla="*/ 2554392 h 3280491"/>
                <a:gd name="connsiteX1" fmla="*/ 1908654 w 4732485"/>
                <a:gd name="connsiteY1" fmla="*/ 2554392 h 3280491"/>
                <a:gd name="connsiteX2" fmla="*/ 1451696 w 4732485"/>
                <a:gd name="connsiteY2" fmla="*/ 3011349 h 3280491"/>
                <a:gd name="connsiteX3" fmla="*/ 1364137 w 4732485"/>
                <a:gd name="connsiteY3" fmla="*/ 3280002 h 3280491"/>
                <a:gd name="connsiteX4" fmla="*/ 438633 w 4732485"/>
                <a:gd name="connsiteY4" fmla="*/ 3280002 h 3280491"/>
                <a:gd name="connsiteX5" fmla="*/ -400 w 4732485"/>
                <a:gd name="connsiteY5" fmla="*/ 2840711 h 3280491"/>
                <a:gd name="connsiteX6" fmla="*/ -400 w 4732485"/>
                <a:gd name="connsiteY6" fmla="*/ 438801 h 3280491"/>
                <a:gd name="connsiteX7" fmla="*/ 438890 w 4732485"/>
                <a:gd name="connsiteY7" fmla="*/ -490 h 3280491"/>
                <a:gd name="connsiteX8" fmla="*/ 4292795 w 4732485"/>
                <a:gd name="connsiteY8" fmla="*/ -490 h 3280491"/>
                <a:gd name="connsiteX9" fmla="*/ 4732086 w 4732485"/>
                <a:gd name="connsiteY9" fmla="*/ 438801 h 3280491"/>
                <a:gd name="connsiteX10" fmla="*/ 4732086 w 4732485"/>
                <a:gd name="connsiteY10" fmla="*/ 2840711 h 3280491"/>
                <a:gd name="connsiteX11" fmla="*/ 4292795 w 4732485"/>
                <a:gd name="connsiteY11" fmla="*/ 3280002 h 3280491"/>
                <a:gd name="connsiteX12" fmla="*/ 3366828 w 4732485"/>
                <a:gd name="connsiteY12" fmla="*/ 3280002 h 3280491"/>
                <a:gd name="connsiteX13" fmla="*/ 3279268 w 4732485"/>
                <a:gd name="connsiteY13" fmla="*/ 3011349 h 3280491"/>
                <a:gd name="connsiteX14" fmla="*/ 2822517 w 4732485"/>
                <a:gd name="connsiteY14" fmla="*/ 2554392 h 328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32485" h="3280491">
                  <a:moveTo>
                    <a:pt x="2822517" y="2554392"/>
                  </a:moveTo>
                  <a:lnTo>
                    <a:pt x="1908654" y="2554392"/>
                  </a:lnTo>
                  <a:cubicBezTo>
                    <a:pt x="1656281" y="2554392"/>
                    <a:pt x="1451696" y="2758972"/>
                    <a:pt x="1451696" y="3011349"/>
                  </a:cubicBezTo>
                  <a:cubicBezTo>
                    <a:pt x="1451815" y="3107922"/>
                    <a:pt x="1421143" y="3202022"/>
                    <a:pt x="1364137" y="3280002"/>
                  </a:cubicBezTo>
                  <a:lnTo>
                    <a:pt x="438633" y="3280002"/>
                  </a:lnTo>
                  <a:cubicBezTo>
                    <a:pt x="196238" y="3279590"/>
                    <a:pt x="-117" y="3083096"/>
                    <a:pt x="-400" y="2840711"/>
                  </a:cubicBezTo>
                  <a:lnTo>
                    <a:pt x="-400" y="438801"/>
                  </a:lnTo>
                  <a:cubicBezTo>
                    <a:pt x="-117" y="196302"/>
                    <a:pt x="196392" y="-207"/>
                    <a:pt x="438890" y="-490"/>
                  </a:cubicBezTo>
                  <a:lnTo>
                    <a:pt x="4292795" y="-490"/>
                  </a:lnTo>
                  <a:cubicBezTo>
                    <a:pt x="4535283" y="-207"/>
                    <a:pt x="4731777" y="196302"/>
                    <a:pt x="4732086" y="438801"/>
                  </a:cubicBezTo>
                  <a:lnTo>
                    <a:pt x="4732086" y="2840711"/>
                  </a:lnTo>
                  <a:cubicBezTo>
                    <a:pt x="4731777" y="3083199"/>
                    <a:pt x="4535283" y="3279693"/>
                    <a:pt x="4292795" y="3280002"/>
                  </a:cubicBezTo>
                  <a:lnTo>
                    <a:pt x="3366828" y="3280002"/>
                  </a:lnTo>
                  <a:cubicBezTo>
                    <a:pt x="3309811" y="3202022"/>
                    <a:pt x="3279165" y="3107922"/>
                    <a:pt x="3279268" y="3011349"/>
                  </a:cubicBezTo>
                  <a:cubicBezTo>
                    <a:pt x="3279268" y="2759075"/>
                    <a:pt x="3074791" y="2554495"/>
                    <a:pt x="2822517" y="2554392"/>
                  </a:cubicBezTo>
                  <a:close/>
                </a:path>
              </a:pathLst>
            </a:custGeom>
            <a:solidFill>
              <a:schemeClr val="accent6"/>
            </a:solidFill>
            <a:ln w="5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57DD9A37-7919-B9A2-ED71-8D07985C2634}"/>
                </a:ext>
              </a:extLst>
            </p:cNvPr>
            <p:cNvSpPr/>
            <p:nvPr/>
          </p:nvSpPr>
          <p:spPr>
            <a:xfrm>
              <a:off x="835272" y="2307310"/>
              <a:ext cx="4355928" cy="2903986"/>
            </a:xfrm>
            <a:custGeom>
              <a:avLst/>
              <a:gdLst>
                <a:gd name="connsiteX0" fmla="*/ 4355528 w 4355928"/>
                <a:gd name="connsiteY0" fmla="*/ 250548 h 2903986"/>
                <a:gd name="connsiteX1" fmla="*/ 4355528 w 4355928"/>
                <a:gd name="connsiteY1" fmla="*/ 2652458 h 2903986"/>
                <a:gd name="connsiteX2" fmla="*/ 4104490 w 4355928"/>
                <a:gd name="connsiteY2" fmla="*/ 2903496 h 2903986"/>
                <a:gd name="connsiteX3" fmla="*/ 3098535 w 4355928"/>
                <a:gd name="connsiteY3" fmla="*/ 2903496 h 2903986"/>
                <a:gd name="connsiteX4" fmla="*/ 3091479 w 4355928"/>
                <a:gd name="connsiteY4" fmla="*/ 2823096 h 2903986"/>
                <a:gd name="connsiteX5" fmla="*/ 2634522 w 4355928"/>
                <a:gd name="connsiteY5" fmla="*/ 2366139 h 2903986"/>
                <a:gd name="connsiteX6" fmla="*/ 1720607 w 4355928"/>
                <a:gd name="connsiteY6" fmla="*/ 2366139 h 2903986"/>
                <a:gd name="connsiteX7" fmla="*/ 1263701 w 4355928"/>
                <a:gd name="connsiteY7" fmla="*/ 2823096 h 2903986"/>
                <a:gd name="connsiteX8" fmla="*/ 1256645 w 4355928"/>
                <a:gd name="connsiteY8" fmla="*/ 2903496 h 2903986"/>
                <a:gd name="connsiteX9" fmla="*/ 250638 w 4355928"/>
                <a:gd name="connsiteY9" fmla="*/ 2903496 h 2903986"/>
                <a:gd name="connsiteX10" fmla="*/ -400 w 4355928"/>
                <a:gd name="connsiteY10" fmla="*/ 2652458 h 2903986"/>
                <a:gd name="connsiteX11" fmla="*/ -400 w 4355928"/>
                <a:gd name="connsiteY11" fmla="*/ 250548 h 2903986"/>
                <a:gd name="connsiteX12" fmla="*/ 250638 w 4355928"/>
                <a:gd name="connsiteY12" fmla="*/ -490 h 2903986"/>
                <a:gd name="connsiteX13" fmla="*/ 4104490 w 4355928"/>
                <a:gd name="connsiteY13" fmla="*/ -490 h 2903986"/>
                <a:gd name="connsiteX14" fmla="*/ 4355528 w 4355928"/>
                <a:gd name="connsiteY14" fmla="*/ 250548 h 290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55928" h="2903986">
                  <a:moveTo>
                    <a:pt x="4355528" y="250548"/>
                  </a:moveTo>
                  <a:lnTo>
                    <a:pt x="4355528" y="2652458"/>
                  </a:lnTo>
                  <a:cubicBezTo>
                    <a:pt x="4355528" y="2791111"/>
                    <a:pt x="4243144" y="2903496"/>
                    <a:pt x="4104490" y="2903496"/>
                  </a:cubicBezTo>
                  <a:lnTo>
                    <a:pt x="3098535" y="2903496"/>
                  </a:lnTo>
                  <a:cubicBezTo>
                    <a:pt x="3093848" y="2876971"/>
                    <a:pt x="3091479" y="2850034"/>
                    <a:pt x="3091479" y="2823096"/>
                  </a:cubicBezTo>
                  <a:cubicBezTo>
                    <a:pt x="3091479" y="2570719"/>
                    <a:pt x="2886899" y="2366139"/>
                    <a:pt x="2634522" y="2366139"/>
                  </a:cubicBezTo>
                  <a:lnTo>
                    <a:pt x="1720607" y="2366139"/>
                  </a:lnTo>
                  <a:cubicBezTo>
                    <a:pt x="1468255" y="2366190"/>
                    <a:pt x="1263701" y="2570771"/>
                    <a:pt x="1263701" y="2823096"/>
                  </a:cubicBezTo>
                  <a:cubicBezTo>
                    <a:pt x="1263711" y="2850034"/>
                    <a:pt x="1261352" y="2876971"/>
                    <a:pt x="1256645" y="2903496"/>
                  </a:cubicBezTo>
                  <a:lnTo>
                    <a:pt x="250638" y="2903496"/>
                  </a:lnTo>
                  <a:cubicBezTo>
                    <a:pt x="111995" y="2903496"/>
                    <a:pt x="-400" y="2791111"/>
                    <a:pt x="-400" y="2652458"/>
                  </a:cubicBezTo>
                  <a:lnTo>
                    <a:pt x="-400" y="250548"/>
                  </a:lnTo>
                  <a:cubicBezTo>
                    <a:pt x="-400" y="111905"/>
                    <a:pt x="111995" y="-490"/>
                    <a:pt x="250638" y="-490"/>
                  </a:cubicBezTo>
                  <a:lnTo>
                    <a:pt x="4104490" y="-490"/>
                  </a:lnTo>
                  <a:cubicBezTo>
                    <a:pt x="4243144" y="-490"/>
                    <a:pt x="4355528" y="111905"/>
                    <a:pt x="4355528" y="250548"/>
                  </a:cubicBezTo>
                  <a:close/>
                </a:path>
              </a:pathLst>
            </a:custGeom>
            <a:solidFill>
              <a:srgbClr val="FFFFFF"/>
            </a:solidFill>
            <a:ln w="5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291D3F50-D600-2514-8BA0-C2306BD8560E}"/>
                </a:ext>
              </a:extLst>
            </p:cNvPr>
            <p:cNvSpPr/>
            <p:nvPr/>
          </p:nvSpPr>
          <p:spPr>
            <a:xfrm>
              <a:off x="432963" y="1905103"/>
              <a:ext cx="5746345" cy="3708400"/>
            </a:xfrm>
            <a:custGeom>
              <a:avLst/>
              <a:gdLst>
                <a:gd name="connsiteX0" fmla="*/ 5108643 w 5746345"/>
                <a:gd name="connsiteY0" fmla="*/ 3054665 h 3708400"/>
                <a:gd name="connsiteX1" fmla="*/ 4506800 w 5746345"/>
                <a:gd name="connsiteY1" fmla="*/ 3656405 h 3708400"/>
                <a:gd name="connsiteX2" fmla="*/ 3950540 w 5746345"/>
                <a:gd name="connsiteY2" fmla="*/ 3656405 h 3708400"/>
                <a:gd name="connsiteX3" fmla="*/ 3645730 w 5746345"/>
                <a:gd name="connsiteY3" fmla="*/ 3530113 h 3708400"/>
                <a:gd name="connsiteX4" fmla="*/ 3601796 w 5746345"/>
                <a:gd name="connsiteY4" fmla="*/ 3478607 h 3708400"/>
                <a:gd name="connsiteX5" fmla="*/ 3526032 w 5746345"/>
                <a:gd name="connsiteY5" fmla="*/ 3301068 h 3708400"/>
                <a:gd name="connsiteX6" fmla="*/ 3519387 w 5746345"/>
                <a:gd name="connsiteY6" fmla="*/ 3225149 h 3708400"/>
                <a:gd name="connsiteX7" fmla="*/ 3036677 w 5746345"/>
                <a:gd name="connsiteY7" fmla="*/ 2742438 h 3708400"/>
                <a:gd name="connsiteX8" fmla="*/ 2122917 w 5746345"/>
                <a:gd name="connsiteY8" fmla="*/ 2742438 h 3708400"/>
                <a:gd name="connsiteX9" fmla="*/ 1640258 w 5746345"/>
                <a:gd name="connsiteY9" fmla="*/ 3225149 h 3708400"/>
                <a:gd name="connsiteX10" fmla="*/ 1633614 w 5746345"/>
                <a:gd name="connsiteY10" fmla="*/ 3301068 h 3708400"/>
                <a:gd name="connsiteX11" fmla="*/ 1557849 w 5746345"/>
                <a:gd name="connsiteY11" fmla="*/ 3478659 h 3708400"/>
                <a:gd name="connsiteX12" fmla="*/ 1209053 w 5746345"/>
                <a:gd name="connsiteY12" fmla="*/ 3656353 h 3708400"/>
                <a:gd name="connsiteX13" fmla="*/ 652793 w 5746345"/>
                <a:gd name="connsiteY13" fmla="*/ 3656353 h 3708400"/>
                <a:gd name="connsiteX14" fmla="*/ 50951 w 5746345"/>
                <a:gd name="connsiteY14" fmla="*/ 3054511 h 3708400"/>
                <a:gd name="connsiteX15" fmla="*/ 50951 w 5746345"/>
                <a:gd name="connsiteY15" fmla="*/ 652755 h 3708400"/>
                <a:gd name="connsiteX16" fmla="*/ 652948 w 5746345"/>
                <a:gd name="connsiteY16" fmla="*/ 51016 h 3708400"/>
                <a:gd name="connsiteX17" fmla="*/ 4506800 w 5746345"/>
                <a:gd name="connsiteY17" fmla="*/ 51016 h 3708400"/>
                <a:gd name="connsiteX18" fmla="*/ 5108643 w 5746345"/>
                <a:gd name="connsiteY18" fmla="*/ 652858 h 3708400"/>
                <a:gd name="connsiteX19" fmla="*/ 5108643 w 5746345"/>
                <a:gd name="connsiteY19" fmla="*/ 1691159 h 3708400"/>
                <a:gd name="connsiteX20" fmla="*/ 5585224 w 5746345"/>
                <a:gd name="connsiteY20" fmla="*/ 1691159 h 3708400"/>
                <a:gd name="connsiteX21" fmla="*/ 5689265 w 5746345"/>
                <a:gd name="connsiteY21" fmla="*/ 1743689 h 3708400"/>
                <a:gd name="connsiteX22" fmla="*/ 5741801 w 5746345"/>
                <a:gd name="connsiteY22" fmla="*/ 1639653 h 3708400"/>
                <a:gd name="connsiteX23" fmla="*/ 5637760 w 5746345"/>
                <a:gd name="connsiteY23" fmla="*/ 1587123 h 3708400"/>
                <a:gd name="connsiteX24" fmla="*/ 5585224 w 5746345"/>
                <a:gd name="connsiteY24" fmla="*/ 1639653 h 3708400"/>
                <a:gd name="connsiteX25" fmla="*/ 5160148 w 5746345"/>
                <a:gd name="connsiteY25" fmla="*/ 1639653 h 3708400"/>
                <a:gd name="connsiteX26" fmla="*/ 5160148 w 5746345"/>
                <a:gd name="connsiteY26" fmla="*/ 652755 h 3708400"/>
                <a:gd name="connsiteX27" fmla="*/ 4506800 w 5746345"/>
                <a:gd name="connsiteY27" fmla="*/ -490 h 3708400"/>
                <a:gd name="connsiteX28" fmla="*/ 652948 w 5746345"/>
                <a:gd name="connsiteY28" fmla="*/ -490 h 3708400"/>
                <a:gd name="connsiteX29" fmla="*/ -400 w 5746345"/>
                <a:gd name="connsiteY29" fmla="*/ 652755 h 3708400"/>
                <a:gd name="connsiteX30" fmla="*/ -400 w 5746345"/>
                <a:gd name="connsiteY30" fmla="*/ 3054665 h 3708400"/>
                <a:gd name="connsiteX31" fmla="*/ 652948 w 5746345"/>
                <a:gd name="connsiteY31" fmla="*/ 3707910 h 3708400"/>
                <a:gd name="connsiteX32" fmla="*/ 1209208 w 5746345"/>
                <a:gd name="connsiteY32" fmla="*/ 3707910 h 3708400"/>
                <a:gd name="connsiteX33" fmla="*/ 1691918 w 5746345"/>
                <a:gd name="connsiteY33" fmla="*/ 3225818 h 3708400"/>
                <a:gd name="connsiteX34" fmla="*/ 1691918 w 5746345"/>
                <a:gd name="connsiteY34" fmla="*/ 3225200 h 3708400"/>
                <a:gd name="connsiteX35" fmla="*/ 2123071 w 5746345"/>
                <a:gd name="connsiteY35" fmla="*/ 2793996 h 3708400"/>
                <a:gd name="connsiteX36" fmla="*/ 3036831 w 5746345"/>
                <a:gd name="connsiteY36" fmla="*/ 2793996 h 3708400"/>
                <a:gd name="connsiteX37" fmla="*/ 3468036 w 5746345"/>
                <a:gd name="connsiteY37" fmla="*/ 3225200 h 3708400"/>
                <a:gd name="connsiteX38" fmla="*/ 3475504 w 5746345"/>
                <a:gd name="connsiteY38" fmla="*/ 3310081 h 3708400"/>
                <a:gd name="connsiteX39" fmla="*/ 3950695 w 5746345"/>
                <a:gd name="connsiteY39" fmla="*/ 3707910 h 3708400"/>
                <a:gd name="connsiteX40" fmla="*/ 4506955 w 5746345"/>
                <a:gd name="connsiteY40" fmla="*/ 3707910 h 3708400"/>
                <a:gd name="connsiteX41" fmla="*/ 5160303 w 5746345"/>
                <a:gd name="connsiteY41" fmla="*/ 3054562 h 3708400"/>
                <a:gd name="connsiteX42" fmla="*/ 5160303 w 5746345"/>
                <a:gd name="connsiteY42" fmla="*/ 2042014 h 3708400"/>
                <a:gd name="connsiteX43" fmla="*/ 5108797 w 5746345"/>
                <a:gd name="connsiteY43" fmla="*/ 2042014 h 370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46345" h="3708400">
                  <a:moveTo>
                    <a:pt x="5108643" y="3054665"/>
                  </a:moveTo>
                  <a:cubicBezTo>
                    <a:pt x="5108179" y="3386825"/>
                    <a:pt x="4838960" y="3655993"/>
                    <a:pt x="4506800" y="3656405"/>
                  </a:cubicBezTo>
                  <a:lnTo>
                    <a:pt x="3950540" y="3656405"/>
                  </a:lnTo>
                  <a:cubicBezTo>
                    <a:pt x="3836146" y="3656765"/>
                    <a:pt x="3726388" y="3611234"/>
                    <a:pt x="3645730" y="3530113"/>
                  </a:cubicBezTo>
                  <a:cubicBezTo>
                    <a:pt x="3629763" y="3514095"/>
                    <a:pt x="3615084" y="3496892"/>
                    <a:pt x="3601796" y="3478607"/>
                  </a:cubicBezTo>
                  <a:cubicBezTo>
                    <a:pt x="3563270" y="3426020"/>
                    <a:pt x="3537311" y="3365295"/>
                    <a:pt x="3526032" y="3301068"/>
                  </a:cubicBezTo>
                  <a:cubicBezTo>
                    <a:pt x="3521602" y="3275985"/>
                    <a:pt x="3519387" y="3250592"/>
                    <a:pt x="3519387" y="3225149"/>
                  </a:cubicBezTo>
                  <a:cubicBezTo>
                    <a:pt x="3519078" y="2958659"/>
                    <a:pt x="3303167" y="2742747"/>
                    <a:pt x="3036677" y="2742438"/>
                  </a:cubicBezTo>
                  <a:lnTo>
                    <a:pt x="2122917" y="2742438"/>
                  </a:lnTo>
                  <a:cubicBezTo>
                    <a:pt x="1856463" y="2742747"/>
                    <a:pt x="1640541" y="2958711"/>
                    <a:pt x="1640258" y="3225149"/>
                  </a:cubicBezTo>
                  <a:cubicBezTo>
                    <a:pt x="1640268" y="3250592"/>
                    <a:pt x="1638043" y="3275985"/>
                    <a:pt x="1633614" y="3301068"/>
                  </a:cubicBezTo>
                  <a:cubicBezTo>
                    <a:pt x="1622308" y="3365295"/>
                    <a:pt x="1596385" y="3426072"/>
                    <a:pt x="1557849" y="3478659"/>
                  </a:cubicBezTo>
                  <a:cubicBezTo>
                    <a:pt x="1476558" y="3590117"/>
                    <a:pt x="1346996" y="3656095"/>
                    <a:pt x="1209053" y="3656353"/>
                  </a:cubicBezTo>
                  <a:lnTo>
                    <a:pt x="652793" y="3656353"/>
                  </a:lnTo>
                  <a:cubicBezTo>
                    <a:pt x="320582" y="3655941"/>
                    <a:pt x="51378" y="3386722"/>
                    <a:pt x="50951" y="3054511"/>
                  </a:cubicBezTo>
                  <a:lnTo>
                    <a:pt x="50951" y="652755"/>
                  </a:lnTo>
                  <a:cubicBezTo>
                    <a:pt x="51435" y="320524"/>
                    <a:pt x="320716" y="51356"/>
                    <a:pt x="652948" y="51016"/>
                  </a:cubicBezTo>
                  <a:lnTo>
                    <a:pt x="4506800" y="51016"/>
                  </a:lnTo>
                  <a:cubicBezTo>
                    <a:pt x="4839011" y="51443"/>
                    <a:pt x="5108231" y="320647"/>
                    <a:pt x="5108643" y="652858"/>
                  </a:cubicBezTo>
                  <a:lnTo>
                    <a:pt x="5108643" y="1691159"/>
                  </a:lnTo>
                  <a:lnTo>
                    <a:pt x="5585224" y="1691159"/>
                  </a:lnTo>
                  <a:cubicBezTo>
                    <a:pt x="5599439" y="1734392"/>
                    <a:pt x="5646001" y="1757910"/>
                    <a:pt x="5689265" y="1743689"/>
                  </a:cubicBezTo>
                  <a:cubicBezTo>
                    <a:pt x="5732478" y="1729463"/>
                    <a:pt x="5756016" y="1682887"/>
                    <a:pt x="5741801" y="1639653"/>
                  </a:cubicBezTo>
                  <a:cubicBezTo>
                    <a:pt x="5727585" y="1596419"/>
                    <a:pt x="5680973" y="1572902"/>
                    <a:pt x="5637760" y="1587123"/>
                  </a:cubicBezTo>
                  <a:cubicBezTo>
                    <a:pt x="5612882" y="1595301"/>
                    <a:pt x="5593413" y="1614796"/>
                    <a:pt x="5585224" y="1639653"/>
                  </a:cubicBezTo>
                  <a:lnTo>
                    <a:pt x="5160148" y="1639653"/>
                  </a:lnTo>
                  <a:lnTo>
                    <a:pt x="5160148" y="652755"/>
                  </a:lnTo>
                  <a:cubicBezTo>
                    <a:pt x="5159685" y="292139"/>
                    <a:pt x="4867442" y="-62"/>
                    <a:pt x="4506800" y="-490"/>
                  </a:cubicBezTo>
                  <a:lnTo>
                    <a:pt x="652948" y="-490"/>
                  </a:lnTo>
                  <a:cubicBezTo>
                    <a:pt x="292331" y="-62"/>
                    <a:pt x="84" y="292139"/>
                    <a:pt x="-400" y="652755"/>
                  </a:cubicBezTo>
                  <a:lnTo>
                    <a:pt x="-400" y="3054665"/>
                  </a:lnTo>
                  <a:cubicBezTo>
                    <a:pt x="84" y="3415307"/>
                    <a:pt x="292331" y="3707498"/>
                    <a:pt x="652948" y="3707910"/>
                  </a:cubicBezTo>
                  <a:lnTo>
                    <a:pt x="1209208" y="3707910"/>
                  </a:lnTo>
                  <a:cubicBezTo>
                    <a:pt x="1475631" y="3708065"/>
                    <a:pt x="1691748" y="3492256"/>
                    <a:pt x="1691918" y="3225818"/>
                  </a:cubicBezTo>
                  <a:cubicBezTo>
                    <a:pt x="1691918" y="3225612"/>
                    <a:pt x="1691918" y="3225406"/>
                    <a:pt x="1691918" y="3225200"/>
                  </a:cubicBezTo>
                  <a:cubicBezTo>
                    <a:pt x="1692176" y="2987193"/>
                    <a:pt x="1885048" y="2794305"/>
                    <a:pt x="2123071" y="2793996"/>
                  </a:cubicBezTo>
                  <a:lnTo>
                    <a:pt x="3036831" y="2793996"/>
                  </a:lnTo>
                  <a:cubicBezTo>
                    <a:pt x="3274839" y="2794305"/>
                    <a:pt x="3467727" y="2987193"/>
                    <a:pt x="3468036" y="3225200"/>
                  </a:cubicBezTo>
                  <a:cubicBezTo>
                    <a:pt x="3468036" y="3253683"/>
                    <a:pt x="3470560" y="3282062"/>
                    <a:pt x="3475504" y="3310081"/>
                  </a:cubicBezTo>
                  <a:cubicBezTo>
                    <a:pt x="3516709" y="3540208"/>
                    <a:pt x="3716859" y="3707807"/>
                    <a:pt x="3950695" y="3707910"/>
                  </a:cubicBezTo>
                  <a:lnTo>
                    <a:pt x="4506955" y="3707910"/>
                  </a:lnTo>
                  <a:cubicBezTo>
                    <a:pt x="4867597" y="3707498"/>
                    <a:pt x="5159891" y="3415204"/>
                    <a:pt x="5160303" y="3054562"/>
                  </a:cubicBezTo>
                  <a:lnTo>
                    <a:pt x="5160303" y="2042014"/>
                  </a:lnTo>
                  <a:lnTo>
                    <a:pt x="5108797" y="2042014"/>
                  </a:lnTo>
                  <a:close/>
                </a:path>
              </a:pathLst>
            </a:custGeom>
            <a:solidFill>
              <a:schemeClr val="accent6"/>
            </a:solidFill>
            <a:ln w="5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7E02DB66-D4A2-D124-ECA7-656AFF7AE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90" y="2923995"/>
            <a:ext cx="422364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Lack of Explainability in ML Outputs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Farmers cannot understand how predictions are generated, reducing trust.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Inadequate Training and Awareness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Limited hands-on training prevents effective use of the system.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6AC3C41-D5FD-CF35-3D1B-9B593F73D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287" y="3062494"/>
            <a:ext cx="441244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Low Digital Literacy Among Farmers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Difficulty in navigating technology leads to hesitation.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Poor User-Centric System Design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Interfaces are not tailored to farmers’ needs, language, or context.</a:t>
            </a:r>
          </a:p>
        </p:txBody>
      </p:sp>
      <p:sp>
        <p:nvSpPr>
          <p:cNvPr id="8" name="Google Shape;9522;p73">
            <a:extLst>
              <a:ext uri="{FF2B5EF4-FFF2-40B4-BE49-F238E27FC236}">
                <a16:creationId xmlns:a16="http://schemas.microsoft.com/office/drawing/2014/main" id="{D7F6E02F-8F03-E6D9-5D85-21539A13401D}"/>
              </a:ext>
            </a:extLst>
          </p:cNvPr>
          <p:cNvSpPr/>
          <p:nvPr/>
        </p:nvSpPr>
        <p:spPr>
          <a:xfrm>
            <a:off x="2975906" y="5243271"/>
            <a:ext cx="31316" cy="79643"/>
          </a:xfrm>
          <a:custGeom>
            <a:avLst/>
            <a:gdLst/>
            <a:ahLst/>
            <a:cxnLst/>
            <a:rect l="l" t="t" r="r" b="b"/>
            <a:pathLst>
              <a:path w="694" h="1765" extrusionOk="0">
                <a:moveTo>
                  <a:pt x="347" y="1"/>
                </a:moveTo>
                <a:cubicBezTo>
                  <a:pt x="158" y="1"/>
                  <a:pt x="0" y="158"/>
                  <a:pt x="0" y="347"/>
                </a:cubicBezTo>
                <a:lnTo>
                  <a:pt x="0" y="1418"/>
                </a:lnTo>
                <a:cubicBezTo>
                  <a:pt x="0" y="1607"/>
                  <a:pt x="158" y="1765"/>
                  <a:pt x="347" y="1765"/>
                </a:cubicBezTo>
                <a:cubicBezTo>
                  <a:pt x="536" y="1765"/>
                  <a:pt x="693" y="1607"/>
                  <a:pt x="693" y="1418"/>
                </a:cubicBezTo>
                <a:lnTo>
                  <a:pt x="693" y="347"/>
                </a:lnTo>
                <a:cubicBezTo>
                  <a:pt x="693" y="158"/>
                  <a:pt x="536" y="1"/>
                  <a:pt x="347" y="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"/>
              <a:ea typeface="+mn-ea"/>
              <a:cs typeface="Arial"/>
            </a:endParaRPr>
          </a:p>
        </p:txBody>
      </p:sp>
      <p:sp>
        <p:nvSpPr>
          <p:cNvPr id="9" name="Google Shape;9523;p73">
            <a:extLst>
              <a:ext uri="{FF2B5EF4-FFF2-40B4-BE49-F238E27FC236}">
                <a16:creationId xmlns:a16="http://schemas.microsoft.com/office/drawing/2014/main" id="{0569696C-F934-C0B6-9F72-FC7CF06F8722}"/>
              </a:ext>
            </a:extLst>
          </p:cNvPr>
          <p:cNvSpPr/>
          <p:nvPr/>
        </p:nvSpPr>
        <p:spPr>
          <a:xfrm>
            <a:off x="3071161" y="5277023"/>
            <a:ext cx="63985" cy="61548"/>
          </a:xfrm>
          <a:custGeom>
            <a:avLst/>
            <a:gdLst/>
            <a:ahLst/>
            <a:cxnLst/>
            <a:rect l="l" t="t" r="r" b="b"/>
            <a:pathLst>
              <a:path w="1418" h="1364" extrusionOk="0">
                <a:moveTo>
                  <a:pt x="1071" y="1"/>
                </a:moveTo>
                <a:cubicBezTo>
                  <a:pt x="977" y="1"/>
                  <a:pt x="882" y="24"/>
                  <a:pt x="819" y="72"/>
                </a:cubicBezTo>
                <a:lnTo>
                  <a:pt x="126" y="796"/>
                </a:lnTo>
                <a:cubicBezTo>
                  <a:pt x="0" y="922"/>
                  <a:pt x="0" y="1143"/>
                  <a:pt x="126" y="1269"/>
                </a:cubicBezTo>
                <a:cubicBezTo>
                  <a:pt x="189" y="1332"/>
                  <a:pt x="268" y="1363"/>
                  <a:pt x="350" y="1363"/>
                </a:cubicBezTo>
                <a:cubicBezTo>
                  <a:pt x="433" y="1363"/>
                  <a:pt x="520" y="1332"/>
                  <a:pt x="599" y="1269"/>
                </a:cubicBezTo>
                <a:lnTo>
                  <a:pt x="1323" y="544"/>
                </a:lnTo>
                <a:cubicBezTo>
                  <a:pt x="1418" y="418"/>
                  <a:pt x="1418" y="198"/>
                  <a:pt x="1323" y="72"/>
                </a:cubicBezTo>
                <a:cubicBezTo>
                  <a:pt x="1260" y="24"/>
                  <a:pt x="1166" y="1"/>
                  <a:pt x="1071" y="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"/>
              <a:ea typeface="+mn-ea"/>
              <a:cs typeface="Arial"/>
            </a:endParaRPr>
          </a:p>
        </p:txBody>
      </p:sp>
      <p:sp>
        <p:nvSpPr>
          <p:cNvPr id="10" name="Google Shape;9524;p73">
            <a:extLst>
              <a:ext uri="{FF2B5EF4-FFF2-40B4-BE49-F238E27FC236}">
                <a16:creationId xmlns:a16="http://schemas.microsoft.com/office/drawing/2014/main" id="{03EAD561-E4DF-C7FB-537C-AAD9F468AF10}"/>
              </a:ext>
            </a:extLst>
          </p:cNvPr>
          <p:cNvSpPr/>
          <p:nvPr/>
        </p:nvSpPr>
        <p:spPr>
          <a:xfrm>
            <a:off x="3163529" y="5463608"/>
            <a:ext cx="64031" cy="32760"/>
          </a:xfrm>
          <a:custGeom>
            <a:avLst/>
            <a:gdLst/>
            <a:ahLst/>
            <a:cxnLst/>
            <a:rect l="l" t="t" r="r" b="b"/>
            <a:pathLst>
              <a:path w="1419" h="726" extrusionOk="0">
                <a:moveTo>
                  <a:pt x="379" y="1"/>
                </a:moveTo>
                <a:cubicBezTo>
                  <a:pt x="158" y="1"/>
                  <a:pt x="1" y="158"/>
                  <a:pt x="1" y="347"/>
                </a:cubicBezTo>
                <a:cubicBezTo>
                  <a:pt x="1" y="568"/>
                  <a:pt x="158" y="725"/>
                  <a:pt x="379" y="725"/>
                </a:cubicBezTo>
                <a:lnTo>
                  <a:pt x="1072" y="725"/>
                </a:lnTo>
                <a:cubicBezTo>
                  <a:pt x="1261" y="725"/>
                  <a:pt x="1419" y="568"/>
                  <a:pt x="1419" y="347"/>
                </a:cubicBezTo>
                <a:cubicBezTo>
                  <a:pt x="1419" y="158"/>
                  <a:pt x="1261" y="1"/>
                  <a:pt x="1072" y="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"/>
              <a:ea typeface="+mn-ea"/>
              <a:cs typeface="Arial"/>
            </a:endParaRPr>
          </a:p>
        </p:txBody>
      </p:sp>
      <p:sp>
        <p:nvSpPr>
          <p:cNvPr id="11" name="Google Shape;9525;p73">
            <a:extLst>
              <a:ext uri="{FF2B5EF4-FFF2-40B4-BE49-F238E27FC236}">
                <a16:creationId xmlns:a16="http://schemas.microsoft.com/office/drawing/2014/main" id="{45807BF5-0D8B-9521-088B-439D706A6DC2}"/>
              </a:ext>
            </a:extLst>
          </p:cNvPr>
          <p:cNvSpPr/>
          <p:nvPr/>
        </p:nvSpPr>
        <p:spPr>
          <a:xfrm>
            <a:off x="2727094" y="5463609"/>
            <a:ext cx="64031" cy="31316"/>
          </a:xfrm>
          <a:custGeom>
            <a:avLst/>
            <a:gdLst/>
            <a:ahLst/>
            <a:cxnLst/>
            <a:rect l="l" t="t" r="r" b="b"/>
            <a:pathLst>
              <a:path w="1419" h="694" extrusionOk="0">
                <a:moveTo>
                  <a:pt x="347" y="1"/>
                </a:moveTo>
                <a:cubicBezTo>
                  <a:pt x="158" y="1"/>
                  <a:pt x="1" y="158"/>
                  <a:pt x="1" y="347"/>
                </a:cubicBezTo>
                <a:cubicBezTo>
                  <a:pt x="1" y="568"/>
                  <a:pt x="158" y="694"/>
                  <a:pt x="347" y="694"/>
                </a:cubicBezTo>
                <a:lnTo>
                  <a:pt x="1072" y="694"/>
                </a:lnTo>
                <a:cubicBezTo>
                  <a:pt x="1261" y="694"/>
                  <a:pt x="1419" y="568"/>
                  <a:pt x="1419" y="347"/>
                </a:cubicBezTo>
                <a:cubicBezTo>
                  <a:pt x="1419" y="158"/>
                  <a:pt x="1261" y="1"/>
                  <a:pt x="1072" y="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"/>
              <a:ea typeface="+mn-ea"/>
              <a:cs typeface="Arial"/>
            </a:endParaRPr>
          </a:p>
        </p:txBody>
      </p:sp>
      <p:sp>
        <p:nvSpPr>
          <p:cNvPr id="12" name="Google Shape;9526;p73">
            <a:extLst>
              <a:ext uri="{FF2B5EF4-FFF2-40B4-BE49-F238E27FC236}">
                <a16:creationId xmlns:a16="http://schemas.microsoft.com/office/drawing/2014/main" id="{80252501-A23C-C9B1-4068-15193A8A4F56}"/>
              </a:ext>
            </a:extLst>
          </p:cNvPr>
          <p:cNvSpPr/>
          <p:nvPr/>
        </p:nvSpPr>
        <p:spPr>
          <a:xfrm>
            <a:off x="2850778" y="5277023"/>
            <a:ext cx="64031" cy="61548"/>
          </a:xfrm>
          <a:custGeom>
            <a:avLst/>
            <a:gdLst/>
            <a:ahLst/>
            <a:cxnLst/>
            <a:rect l="l" t="t" r="r" b="b"/>
            <a:pathLst>
              <a:path w="1419" h="1364" extrusionOk="0">
                <a:moveTo>
                  <a:pt x="363" y="1"/>
                </a:moveTo>
                <a:cubicBezTo>
                  <a:pt x="276" y="1"/>
                  <a:pt x="190" y="24"/>
                  <a:pt x="127" y="72"/>
                </a:cubicBezTo>
                <a:cubicBezTo>
                  <a:pt x="1" y="198"/>
                  <a:pt x="1" y="450"/>
                  <a:pt x="127" y="544"/>
                </a:cubicBezTo>
                <a:lnTo>
                  <a:pt x="820" y="1269"/>
                </a:lnTo>
                <a:cubicBezTo>
                  <a:pt x="883" y="1332"/>
                  <a:pt x="977" y="1363"/>
                  <a:pt x="1072" y="1363"/>
                </a:cubicBezTo>
                <a:cubicBezTo>
                  <a:pt x="1166" y="1363"/>
                  <a:pt x="1261" y="1332"/>
                  <a:pt x="1324" y="1269"/>
                </a:cubicBezTo>
                <a:cubicBezTo>
                  <a:pt x="1418" y="1143"/>
                  <a:pt x="1418" y="922"/>
                  <a:pt x="1324" y="796"/>
                </a:cubicBezTo>
                <a:lnTo>
                  <a:pt x="599" y="72"/>
                </a:lnTo>
                <a:cubicBezTo>
                  <a:pt x="536" y="24"/>
                  <a:pt x="450" y="1"/>
                  <a:pt x="363" y="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"/>
              <a:ea typeface="+mn-ea"/>
              <a:cs typeface="Arial"/>
            </a:endParaRPr>
          </a:p>
        </p:txBody>
      </p:sp>
      <p:sp>
        <p:nvSpPr>
          <p:cNvPr id="13" name="Google Shape;9527;p73">
            <a:extLst>
              <a:ext uri="{FF2B5EF4-FFF2-40B4-BE49-F238E27FC236}">
                <a16:creationId xmlns:a16="http://schemas.microsoft.com/office/drawing/2014/main" id="{5A52CBBD-13A9-A80D-F114-2F148BB9078C}"/>
              </a:ext>
            </a:extLst>
          </p:cNvPr>
          <p:cNvSpPr/>
          <p:nvPr/>
        </p:nvSpPr>
        <p:spPr>
          <a:xfrm>
            <a:off x="2755524" y="5338256"/>
            <a:ext cx="66873" cy="46883"/>
          </a:xfrm>
          <a:custGeom>
            <a:avLst/>
            <a:gdLst/>
            <a:ahLst/>
            <a:cxnLst/>
            <a:rect l="l" t="t" r="r" b="b"/>
            <a:pathLst>
              <a:path w="1482" h="1039" extrusionOk="0">
                <a:moveTo>
                  <a:pt x="396" y="0"/>
                </a:moveTo>
                <a:cubicBezTo>
                  <a:pt x="267" y="0"/>
                  <a:pt x="132" y="81"/>
                  <a:pt x="64" y="195"/>
                </a:cubicBezTo>
                <a:cubicBezTo>
                  <a:pt x="1" y="353"/>
                  <a:pt x="64" y="573"/>
                  <a:pt x="221" y="668"/>
                </a:cubicBezTo>
                <a:lnTo>
                  <a:pt x="946" y="1015"/>
                </a:lnTo>
                <a:cubicBezTo>
                  <a:pt x="987" y="1031"/>
                  <a:pt x="1032" y="1039"/>
                  <a:pt x="1077" y="1039"/>
                </a:cubicBezTo>
                <a:cubicBezTo>
                  <a:pt x="1209" y="1039"/>
                  <a:pt x="1349" y="974"/>
                  <a:pt x="1419" y="857"/>
                </a:cubicBezTo>
                <a:cubicBezTo>
                  <a:pt x="1482" y="699"/>
                  <a:pt x="1419" y="447"/>
                  <a:pt x="1261" y="384"/>
                </a:cubicBezTo>
                <a:lnTo>
                  <a:pt x="536" y="38"/>
                </a:lnTo>
                <a:cubicBezTo>
                  <a:pt x="493" y="12"/>
                  <a:pt x="445" y="0"/>
                  <a:pt x="396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"/>
              <a:ea typeface="+mn-ea"/>
              <a:cs typeface="Arial"/>
            </a:endParaRPr>
          </a:p>
        </p:txBody>
      </p:sp>
      <p:sp>
        <p:nvSpPr>
          <p:cNvPr id="14" name="Google Shape;9528;p73">
            <a:extLst>
              <a:ext uri="{FF2B5EF4-FFF2-40B4-BE49-F238E27FC236}">
                <a16:creationId xmlns:a16="http://schemas.microsoft.com/office/drawing/2014/main" id="{FF44CBA6-DA7F-4459-B41D-E817B07D75FC}"/>
              </a:ext>
            </a:extLst>
          </p:cNvPr>
          <p:cNvSpPr/>
          <p:nvPr/>
        </p:nvSpPr>
        <p:spPr>
          <a:xfrm>
            <a:off x="3130859" y="5338797"/>
            <a:ext cx="66828" cy="48372"/>
          </a:xfrm>
          <a:custGeom>
            <a:avLst/>
            <a:gdLst/>
            <a:ahLst/>
            <a:cxnLst/>
            <a:rect l="l" t="t" r="r" b="b"/>
            <a:pathLst>
              <a:path w="1481" h="1072" extrusionOk="0">
                <a:moveTo>
                  <a:pt x="1110" y="0"/>
                </a:moveTo>
                <a:cubicBezTo>
                  <a:pt x="1049" y="0"/>
                  <a:pt x="983" y="18"/>
                  <a:pt x="914" y="57"/>
                </a:cubicBezTo>
                <a:lnTo>
                  <a:pt x="221" y="404"/>
                </a:lnTo>
                <a:cubicBezTo>
                  <a:pt x="63" y="498"/>
                  <a:pt x="0" y="687"/>
                  <a:pt x="63" y="877"/>
                </a:cubicBezTo>
                <a:cubicBezTo>
                  <a:pt x="132" y="991"/>
                  <a:pt x="250" y="1072"/>
                  <a:pt x="382" y="1072"/>
                </a:cubicBezTo>
                <a:cubicBezTo>
                  <a:pt x="432" y="1072"/>
                  <a:pt x="484" y="1060"/>
                  <a:pt x="536" y="1034"/>
                </a:cubicBezTo>
                <a:lnTo>
                  <a:pt x="1260" y="687"/>
                </a:lnTo>
                <a:cubicBezTo>
                  <a:pt x="1418" y="593"/>
                  <a:pt x="1481" y="404"/>
                  <a:pt x="1418" y="215"/>
                </a:cubicBezTo>
                <a:cubicBezTo>
                  <a:pt x="1353" y="85"/>
                  <a:pt x="1244" y="0"/>
                  <a:pt x="111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"/>
              <a:ea typeface="+mn-ea"/>
              <a:cs typeface="Arial"/>
            </a:endParaRPr>
          </a:p>
        </p:txBody>
      </p:sp>
      <p:sp>
        <p:nvSpPr>
          <p:cNvPr id="15" name="Google Shape;9529;p73">
            <a:extLst>
              <a:ext uri="{FF2B5EF4-FFF2-40B4-BE49-F238E27FC236}">
                <a16:creationId xmlns:a16="http://schemas.microsoft.com/office/drawing/2014/main" id="{E7604862-6FFC-0A30-7E6B-B8518D3AC9AD}"/>
              </a:ext>
            </a:extLst>
          </p:cNvPr>
          <p:cNvSpPr/>
          <p:nvPr/>
        </p:nvSpPr>
        <p:spPr>
          <a:xfrm>
            <a:off x="2812423" y="5335685"/>
            <a:ext cx="319880" cy="439953"/>
          </a:xfrm>
          <a:custGeom>
            <a:avLst/>
            <a:gdLst/>
            <a:ahLst/>
            <a:cxnLst/>
            <a:rect l="l" t="t" r="r" b="b"/>
            <a:pathLst>
              <a:path w="7089" h="9750" extrusionOk="0">
                <a:moveTo>
                  <a:pt x="3529" y="0"/>
                </a:moveTo>
                <a:cubicBezTo>
                  <a:pt x="3151" y="0"/>
                  <a:pt x="2836" y="315"/>
                  <a:pt x="2836" y="725"/>
                </a:cubicBezTo>
                <a:lnTo>
                  <a:pt x="2836" y="1418"/>
                </a:lnTo>
                <a:cubicBezTo>
                  <a:pt x="2836" y="1040"/>
                  <a:pt x="2520" y="725"/>
                  <a:pt x="2111" y="725"/>
                </a:cubicBezTo>
                <a:cubicBezTo>
                  <a:pt x="1733" y="725"/>
                  <a:pt x="1418" y="1040"/>
                  <a:pt x="1418" y="1418"/>
                </a:cubicBezTo>
                <a:lnTo>
                  <a:pt x="1418" y="2143"/>
                </a:lnTo>
                <a:cubicBezTo>
                  <a:pt x="1544" y="2143"/>
                  <a:pt x="1638" y="2080"/>
                  <a:pt x="1764" y="2080"/>
                </a:cubicBezTo>
                <a:lnTo>
                  <a:pt x="3497" y="2080"/>
                </a:lnTo>
                <a:cubicBezTo>
                  <a:pt x="4253" y="2080"/>
                  <a:pt x="4883" y="2710"/>
                  <a:pt x="4883" y="3466"/>
                </a:cubicBezTo>
                <a:cubicBezTo>
                  <a:pt x="4883" y="4096"/>
                  <a:pt x="4474" y="4600"/>
                  <a:pt x="3907" y="4758"/>
                </a:cubicBezTo>
                <a:cubicBezTo>
                  <a:pt x="4064" y="5073"/>
                  <a:pt x="4159" y="5482"/>
                  <a:pt x="4159" y="5860"/>
                </a:cubicBezTo>
                <a:cubicBezTo>
                  <a:pt x="4159" y="6081"/>
                  <a:pt x="4001" y="6238"/>
                  <a:pt x="3812" y="6238"/>
                </a:cubicBezTo>
                <a:cubicBezTo>
                  <a:pt x="3623" y="6238"/>
                  <a:pt x="3466" y="6081"/>
                  <a:pt x="3466" y="5860"/>
                </a:cubicBezTo>
                <a:cubicBezTo>
                  <a:pt x="3466" y="4915"/>
                  <a:pt x="2678" y="4128"/>
                  <a:pt x="1733" y="4128"/>
                </a:cubicBezTo>
                <a:lnTo>
                  <a:pt x="3466" y="4128"/>
                </a:lnTo>
                <a:cubicBezTo>
                  <a:pt x="3844" y="4128"/>
                  <a:pt x="4159" y="3812"/>
                  <a:pt x="4159" y="3434"/>
                </a:cubicBezTo>
                <a:cubicBezTo>
                  <a:pt x="4159" y="3025"/>
                  <a:pt x="3844" y="2710"/>
                  <a:pt x="3466" y="2710"/>
                </a:cubicBezTo>
                <a:lnTo>
                  <a:pt x="1733" y="2710"/>
                </a:lnTo>
                <a:cubicBezTo>
                  <a:pt x="788" y="2710"/>
                  <a:pt x="0" y="3497"/>
                  <a:pt x="0" y="4443"/>
                </a:cubicBezTo>
                <a:lnTo>
                  <a:pt x="0" y="5167"/>
                </a:lnTo>
                <a:cubicBezTo>
                  <a:pt x="0" y="6112"/>
                  <a:pt x="536" y="6963"/>
                  <a:pt x="1386" y="7372"/>
                </a:cubicBezTo>
                <a:lnTo>
                  <a:pt x="1386" y="8318"/>
                </a:lnTo>
                <a:cubicBezTo>
                  <a:pt x="977" y="8318"/>
                  <a:pt x="662" y="8633"/>
                  <a:pt x="662" y="9011"/>
                </a:cubicBezTo>
                <a:lnTo>
                  <a:pt x="662" y="9389"/>
                </a:lnTo>
                <a:cubicBezTo>
                  <a:pt x="662" y="9578"/>
                  <a:pt x="819" y="9735"/>
                  <a:pt x="1008" y="9735"/>
                </a:cubicBezTo>
                <a:lnTo>
                  <a:pt x="5860" y="9735"/>
                </a:lnTo>
                <a:cubicBezTo>
                  <a:pt x="5923" y="9745"/>
                  <a:pt x="5979" y="9749"/>
                  <a:pt x="6029" y="9749"/>
                </a:cubicBezTo>
                <a:cubicBezTo>
                  <a:pt x="6305" y="9749"/>
                  <a:pt x="6396" y="9612"/>
                  <a:pt x="6396" y="9452"/>
                </a:cubicBezTo>
                <a:lnTo>
                  <a:pt x="6396" y="9105"/>
                </a:lnTo>
                <a:cubicBezTo>
                  <a:pt x="6396" y="8696"/>
                  <a:pt x="6112" y="8381"/>
                  <a:pt x="5702" y="8381"/>
                </a:cubicBezTo>
                <a:lnTo>
                  <a:pt x="5702" y="7436"/>
                </a:lnTo>
                <a:cubicBezTo>
                  <a:pt x="6522" y="7057"/>
                  <a:pt x="7089" y="6175"/>
                  <a:pt x="7089" y="5230"/>
                </a:cubicBezTo>
                <a:lnTo>
                  <a:pt x="7089" y="2143"/>
                </a:lnTo>
                <a:cubicBezTo>
                  <a:pt x="7089" y="1733"/>
                  <a:pt x="6774" y="1418"/>
                  <a:pt x="6364" y="1418"/>
                </a:cubicBezTo>
                <a:cubicBezTo>
                  <a:pt x="5986" y="1418"/>
                  <a:pt x="5671" y="1733"/>
                  <a:pt x="5671" y="2143"/>
                </a:cubicBezTo>
                <a:lnTo>
                  <a:pt x="5671" y="1418"/>
                </a:lnTo>
                <a:cubicBezTo>
                  <a:pt x="5671" y="1040"/>
                  <a:pt x="5356" y="725"/>
                  <a:pt x="4946" y="725"/>
                </a:cubicBezTo>
                <a:cubicBezTo>
                  <a:pt x="4568" y="725"/>
                  <a:pt x="4253" y="1040"/>
                  <a:pt x="4253" y="1418"/>
                </a:cubicBezTo>
                <a:lnTo>
                  <a:pt x="4253" y="725"/>
                </a:lnTo>
                <a:cubicBezTo>
                  <a:pt x="4253" y="315"/>
                  <a:pt x="3938" y="0"/>
                  <a:pt x="3529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"/>
              <a:ea typeface="+mn-ea"/>
              <a:cs typeface="Arial"/>
            </a:endParaRPr>
          </a:p>
        </p:txBody>
      </p:sp>
      <p:sp>
        <p:nvSpPr>
          <p:cNvPr id="21" name="Google Shape;6167;p59">
            <a:extLst>
              <a:ext uri="{FF2B5EF4-FFF2-40B4-BE49-F238E27FC236}">
                <a16:creationId xmlns:a16="http://schemas.microsoft.com/office/drawing/2014/main" id="{9989B661-6BAC-C36D-20E3-0C10609D86E1}"/>
              </a:ext>
            </a:extLst>
          </p:cNvPr>
          <p:cNvSpPr/>
          <p:nvPr/>
        </p:nvSpPr>
        <p:spPr>
          <a:xfrm>
            <a:off x="9266720" y="5248948"/>
            <a:ext cx="177698" cy="265514"/>
          </a:xfrm>
          <a:custGeom>
            <a:avLst/>
            <a:gdLst/>
            <a:ahLst/>
            <a:cxnLst/>
            <a:rect l="l" t="t" r="r" b="b"/>
            <a:pathLst>
              <a:path w="4128" h="6168" extrusionOk="0">
                <a:moveTo>
                  <a:pt x="2426" y="1"/>
                </a:moveTo>
                <a:cubicBezTo>
                  <a:pt x="2286" y="1"/>
                  <a:pt x="2136" y="77"/>
                  <a:pt x="2112" y="244"/>
                </a:cubicBezTo>
                <a:lnTo>
                  <a:pt x="64" y="5064"/>
                </a:lnTo>
                <a:cubicBezTo>
                  <a:pt x="1" y="5222"/>
                  <a:pt x="64" y="5474"/>
                  <a:pt x="253" y="5506"/>
                </a:cubicBezTo>
                <a:cubicBezTo>
                  <a:pt x="295" y="5531"/>
                  <a:pt x="342" y="5543"/>
                  <a:pt x="389" y="5543"/>
                </a:cubicBezTo>
                <a:cubicBezTo>
                  <a:pt x="517" y="5543"/>
                  <a:pt x="648" y="5455"/>
                  <a:pt x="694" y="5317"/>
                </a:cubicBezTo>
                <a:lnTo>
                  <a:pt x="1261" y="4025"/>
                </a:lnTo>
                <a:cubicBezTo>
                  <a:pt x="1419" y="4088"/>
                  <a:pt x="1576" y="4119"/>
                  <a:pt x="1765" y="4119"/>
                </a:cubicBezTo>
                <a:cubicBezTo>
                  <a:pt x="1891" y="4119"/>
                  <a:pt x="1986" y="4088"/>
                  <a:pt x="2112" y="4056"/>
                </a:cubicBezTo>
                <a:lnTo>
                  <a:pt x="2112" y="4844"/>
                </a:lnTo>
                <a:cubicBezTo>
                  <a:pt x="1450" y="4970"/>
                  <a:pt x="946" y="5506"/>
                  <a:pt x="789" y="6167"/>
                </a:cubicBezTo>
                <a:lnTo>
                  <a:pt x="4128" y="6167"/>
                </a:lnTo>
                <a:cubicBezTo>
                  <a:pt x="4002" y="5506"/>
                  <a:pt x="3466" y="5001"/>
                  <a:pt x="2773" y="4844"/>
                </a:cubicBezTo>
                <a:lnTo>
                  <a:pt x="2773" y="3143"/>
                </a:lnTo>
                <a:cubicBezTo>
                  <a:pt x="2773" y="2670"/>
                  <a:pt x="2458" y="2324"/>
                  <a:pt x="2080" y="2166"/>
                </a:cubicBezTo>
                <a:lnTo>
                  <a:pt x="2773" y="496"/>
                </a:lnTo>
                <a:cubicBezTo>
                  <a:pt x="2773" y="307"/>
                  <a:pt x="2710" y="118"/>
                  <a:pt x="2553" y="24"/>
                </a:cubicBezTo>
                <a:cubicBezTo>
                  <a:pt x="2515" y="8"/>
                  <a:pt x="2471" y="1"/>
                  <a:pt x="2426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Google Shape;6168;p59">
            <a:extLst>
              <a:ext uri="{FF2B5EF4-FFF2-40B4-BE49-F238E27FC236}">
                <a16:creationId xmlns:a16="http://schemas.microsoft.com/office/drawing/2014/main" id="{7B62F561-72C2-4454-E8A0-A4B1DF707DD2}"/>
              </a:ext>
            </a:extLst>
          </p:cNvPr>
          <p:cNvSpPr/>
          <p:nvPr/>
        </p:nvSpPr>
        <p:spPr>
          <a:xfrm>
            <a:off x="8969738" y="5428971"/>
            <a:ext cx="267193" cy="322809"/>
          </a:xfrm>
          <a:custGeom>
            <a:avLst/>
            <a:gdLst/>
            <a:ahLst/>
            <a:cxnLst/>
            <a:rect l="l" t="t" r="r" b="b"/>
            <a:pathLst>
              <a:path w="6207" h="7499" extrusionOk="0">
                <a:moveTo>
                  <a:pt x="693" y="0"/>
                </a:moveTo>
                <a:cubicBezTo>
                  <a:pt x="315" y="0"/>
                  <a:pt x="0" y="315"/>
                  <a:pt x="0" y="662"/>
                </a:cubicBezTo>
                <a:lnTo>
                  <a:pt x="0" y="6490"/>
                </a:lnTo>
                <a:cubicBezTo>
                  <a:pt x="32" y="7026"/>
                  <a:pt x="504" y="7498"/>
                  <a:pt x="1103" y="7498"/>
                </a:cubicBezTo>
                <a:lnTo>
                  <a:pt x="6207" y="7498"/>
                </a:lnTo>
                <a:lnTo>
                  <a:pt x="6207" y="5797"/>
                </a:lnTo>
                <a:cubicBezTo>
                  <a:pt x="6207" y="5608"/>
                  <a:pt x="6049" y="5451"/>
                  <a:pt x="5860" y="5451"/>
                </a:cubicBezTo>
                <a:lnTo>
                  <a:pt x="1765" y="5451"/>
                </a:lnTo>
                <a:cubicBezTo>
                  <a:pt x="1576" y="5451"/>
                  <a:pt x="1418" y="5293"/>
                  <a:pt x="1418" y="5104"/>
                </a:cubicBezTo>
                <a:lnTo>
                  <a:pt x="1418" y="662"/>
                </a:lnTo>
                <a:cubicBezTo>
                  <a:pt x="1418" y="252"/>
                  <a:pt x="1103" y="0"/>
                  <a:pt x="69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Google Shape;6169;p59">
            <a:extLst>
              <a:ext uri="{FF2B5EF4-FFF2-40B4-BE49-F238E27FC236}">
                <a16:creationId xmlns:a16="http://schemas.microsoft.com/office/drawing/2014/main" id="{C010ACD8-AA07-57E6-5206-3E00D98320A2}"/>
              </a:ext>
            </a:extLst>
          </p:cNvPr>
          <p:cNvSpPr/>
          <p:nvPr/>
        </p:nvSpPr>
        <p:spPr>
          <a:xfrm>
            <a:off x="9087730" y="5309601"/>
            <a:ext cx="88160" cy="88203"/>
          </a:xfrm>
          <a:custGeom>
            <a:avLst/>
            <a:gdLst/>
            <a:ahLst/>
            <a:cxnLst/>
            <a:rect l="l" t="t" r="r" b="b"/>
            <a:pathLst>
              <a:path w="2048" h="2049" extrusionOk="0">
                <a:moveTo>
                  <a:pt x="1040" y="1"/>
                </a:moveTo>
                <a:cubicBezTo>
                  <a:pt x="473" y="1"/>
                  <a:pt x="0" y="473"/>
                  <a:pt x="0" y="1041"/>
                </a:cubicBezTo>
                <a:cubicBezTo>
                  <a:pt x="0" y="1576"/>
                  <a:pt x="473" y="2049"/>
                  <a:pt x="1040" y="2049"/>
                </a:cubicBezTo>
                <a:cubicBezTo>
                  <a:pt x="1576" y="2049"/>
                  <a:pt x="2048" y="1576"/>
                  <a:pt x="2048" y="1041"/>
                </a:cubicBezTo>
                <a:cubicBezTo>
                  <a:pt x="2048" y="473"/>
                  <a:pt x="1607" y="1"/>
                  <a:pt x="1040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Google Shape;6170;p59">
            <a:extLst>
              <a:ext uri="{FF2B5EF4-FFF2-40B4-BE49-F238E27FC236}">
                <a16:creationId xmlns:a16="http://schemas.microsoft.com/office/drawing/2014/main" id="{9E4954D9-4F28-0AD5-66C1-EF55EC95E89E}"/>
              </a:ext>
            </a:extLst>
          </p:cNvPr>
          <p:cNvSpPr/>
          <p:nvPr/>
        </p:nvSpPr>
        <p:spPr>
          <a:xfrm>
            <a:off x="9059233" y="5428497"/>
            <a:ext cx="268571" cy="321905"/>
          </a:xfrm>
          <a:custGeom>
            <a:avLst/>
            <a:gdLst/>
            <a:ahLst/>
            <a:cxnLst/>
            <a:rect l="l" t="t" r="r" b="b"/>
            <a:pathLst>
              <a:path w="6239" h="7478" extrusionOk="0">
                <a:moveTo>
                  <a:pt x="1641" y="1"/>
                </a:moveTo>
                <a:cubicBezTo>
                  <a:pt x="1242" y="1"/>
                  <a:pt x="819" y="205"/>
                  <a:pt x="568" y="484"/>
                </a:cubicBezTo>
                <a:cubicBezTo>
                  <a:pt x="190" y="799"/>
                  <a:pt x="1" y="1209"/>
                  <a:pt x="1" y="1681"/>
                </a:cubicBezTo>
                <a:lnTo>
                  <a:pt x="1" y="4769"/>
                </a:lnTo>
                <a:lnTo>
                  <a:pt x="2679" y="4769"/>
                </a:lnTo>
                <a:cubicBezTo>
                  <a:pt x="2521" y="4359"/>
                  <a:pt x="2175" y="4107"/>
                  <a:pt x="1702" y="4107"/>
                </a:cubicBezTo>
                <a:lnTo>
                  <a:pt x="1040" y="4107"/>
                </a:lnTo>
                <a:cubicBezTo>
                  <a:pt x="820" y="4107"/>
                  <a:pt x="662" y="3949"/>
                  <a:pt x="662" y="3729"/>
                </a:cubicBezTo>
                <a:lnTo>
                  <a:pt x="662" y="2374"/>
                </a:lnTo>
                <a:cubicBezTo>
                  <a:pt x="662" y="2154"/>
                  <a:pt x="820" y="1996"/>
                  <a:pt x="1040" y="1996"/>
                </a:cubicBezTo>
                <a:cubicBezTo>
                  <a:pt x="1229" y="1996"/>
                  <a:pt x="1387" y="2154"/>
                  <a:pt x="1387" y="2374"/>
                </a:cubicBezTo>
                <a:lnTo>
                  <a:pt x="1387" y="3382"/>
                </a:lnTo>
                <a:lnTo>
                  <a:pt x="1733" y="3382"/>
                </a:lnTo>
                <a:cubicBezTo>
                  <a:pt x="2553" y="3382"/>
                  <a:pt x="3277" y="3981"/>
                  <a:pt x="3435" y="4769"/>
                </a:cubicBezTo>
                <a:lnTo>
                  <a:pt x="3813" y="4769"/>
                </a:lnTo>
                <a:cubicBezTo>
                  <a:pt x="4380" y="4769"/>
                  <a:pt x="4852" y="5241"/>
                  <a:pt x="4852" y="5777"/>
                </a:cubicBezTo>
                <a:lnTo>
                  <a:pt x="4852" y="7478"/>
                </a:lnTo>
                <a:lnTo>
                  <a:pt x="6239" y="7478"/>
                </a:lnTo>
                <a:lnTo>
                  <a:pt x="6239" y="5084"/>
                </a:lnTo>
                <a:cubicBezTo>
                  <a:pt x="6176" y="4580"/>
                  <a:pt x="5703" y="4107"/>
                  <a:pt x="5168" y="4107"/>
                </a:cubicBezTo>
                <a:lnTo>
                  <a:pt x="3781" y="4107"/>
                </a:lnTo>
                <a:cubicBezTo>
                  <a:pt x="3592" y="4107"/>
                  <a:pt x="3435" y="3949"/>
                  <a:pt x="3435" y="3729"/>
                </a:cubicBezTo>
                <a:lnTo>
                  <a:pt x="3435" y="1807"/>
                </a:lnTo>
                <a:cubicBezTo>
                  <a:pt x="3435" y="862"/>
                  <a:pt x="2710" y="43"/>
                  <a:pt x="1796" y="11"/>
                </a:cubicBezTo>
                <a:cubicBezTo>
                  <a:pt x="1745" y="4"/>
                  <a:pt x="1694" y="1"/>
                  <a:pt x="1641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Google Shape;6171;p59">
            <a:extLst>
              <a:ext uri="{FF2B5EF4-FFF2-40B4-BE49-F238E27FC236}">
                <a16:creationId xmlns:a16="http://schemas.microsoft.com/office/drawing/2014/main" id="{B520A14B-A7C1-71A4-9EEC-18E441942EB6}"/>
              </a:ext>
            </a:extLst>
          </p:cNvPr>
          <p:cNvSpPr/>
          <p:nvPr/>
        </p:nvSpPr>
        <p:spPr>
          <a:xfrm>
            <a:off x="9236888" y="5545585"/>
            <a:ext cx="236027" cy="56994"/>
          </a:xfrm>
          <a:custGeom>
            <a:avLst/>
            <a:gdLst/>
            <a:ahLst/>
            <a:cxnLst/>
            <a:rect l="l" t="t" r="r" b="b"/>
            <a:pathLst>
              <a:path w="5483" h="1324" extrusionOk="0">
                <a:moveTo>
                  <a:pt x="1" y="1"/>
                </a:moveTo>
                <a:lnTo>
                  <a:pt x="1" y="662"/>
                </a:lnTo>
                <a:lnTo>
                  <a:pt x="1041" y="662"/>
                </a:lnTo>
                <a:cubicBezTo>
                  <a:pt x="1576" y="662"/>
                  <a:pt x="2080" y="946"/>
                  <a:pt x="2395" y="1324"/>
                </a:cubicBezTo>
                <a:lnTo>
                  <a:pt x="5136" y="1324"/>
                </a:lnTo>
                <a:cubicBezTo>
                  <a:pt x="5325" y="1324"/>
                  <a:pt x="5483" y="1166"/>
                  <a:pt x="5483" y="977"/>
                </a:cubicBezTo>
                <a:lnTo>
                  <a:pt x="5483" y="316"/>
                </a:lnTo>
                <a:cubicBezTo>
                  <a:pt x="5483" y="158"/>
                  <a:pt x="5325" y="1"/>
                  <a:pt x="5136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130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C7AC49FF-ED28-408A-990B-0AD7AFA176E7}"/>
              </a:ext>
            </a:extLst>
          </p:cNvPr>
          <p:cNvGrpSpPr/>
          <p:nvPr/>
        </p:nvGrpSpPr>
        <p:grpSpPr>
          <a:xfrm>
            <a:off x="2026952" y="1712275"/>
            <a:ext cx="8138099" cy="4017578"/>
            <a:chOff x="1238250" y="1377172"/>
            <a:chExt cx="10020300" cy="4946772"/>
          </a:xfrm>
        </p:grpSpPr>
        <p:grpSp>
          <p:nvGrpSpPr>
            <p:cNvPr id="4" name="Graphic 20">
              <a:extLst>
                <a:ext uri="{FF2B5EF4-FFF2-40B4-BE49-F238E27FC236}">
                  <a16:creationId xmlns:a16="http://schemas.microsoft.com/office/drawing/2014/main" id="{E37EF257-9CF3-4C3B-80B4-8593D5EDEB9F}"/>
                </a:ext>
              </a:extLst>
            </p:cNvPr>
            <p:cNvGrpSpPr/>
            <p:nvPr/>
          </p:nvGrpSpPr>
          <p:grpSpPr>
            <a:xfrm>
              <a:off x="6644676" y="1858231"/>
              <a:ext cx="1300608" cy="1569895"/>
              <a:chOff x="5014912" y="2124075"/>
              <a:chExt cx="2162175" cy="2609850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8F30D613-B565-4E6F-818B-9A9667173352}"/>
                  </a:ext>
                </a:extLst>
              </p:cNvPr>
              <p:cNvSpPr/>
              <p:nvPr/>
            </p:nvSpPr>
            <p:spPr>
              <a:xfrm>
                <a:off x="5000625" y="2109788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/>
                </a:pathLst>
              </a:custGeom>
              <a:noFill/>
              <a:ln w="19050" cap="rnd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6C3D68E-BF75-4CD5-858B-65EE3F621A31}"/>
                  </a:ext>
                </a:extLst>
              </p:cNvPr>
              <p:cNvSpPr/>
              <p:nvPr/>
            </p:nvSpPr>
            <p:spPr>
              <a:xfrm>
                <a:off x="5762730" y="2119107"/>
                <a:ext cx="361950" cy="1019175"/>
              </a:xfrm>
              <a:custGeom>
                <a:avLst/>
                <a:gdLst>
                  <a:gd name="connsiteX0" fmla="*/ 350414 w 361950"/>
                  <a:gd name="connsiteY0" fmla="*/ 1013666 h 1019175"/>
                  <a:gd name="connsiteX1" fmla="*/ 342794 w 361950"/>
                  <a:gd name="connsiteY1" fmla="*/ 278336 h 1019175"/>
                  <a:gd name="connsiteX2" fmla="*/ 328507 w 361950"/>
                  <a:gd name="connsiteY2" fmla="*/ 146890 h 1019175"/>
                  <a:gd name="connsiteX3" fmla="*/ 186584 w 361950"/>
                  <a:gd name="connsiteY3" fmla="*/ 14493 h 1019175"/>
                  <a:gd name="connsiteX4" fmla="*/ 27517 w 361950"/>
                  <a:gd name="connsiteY4" fmla="*/ 144033 h 1019175"/>
                  <a:gd name="connsiteX5" fmla="*/ 16087 w 361950"/>
                  <a:gd name="connsiteY5" fmla="*/ 997473 h 101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1019175">
                    <a:moveTo>
                      <a:pt x="350414" y="1013666"/>
                    </a:moveTo>
                    <a:cubicBezTo>
                      <a:pt x="351367" y="1009856"/>
                      <a:pt x="341842" y="297386"/>
                      <a:pt x="342794" y="278336"/>
                    </a:cubicBezTo>
                    <a:cubicBezTo>
                      <a:pt x="342794" y="253570"/>
                      <a:pt x="331364" y="159273"/>
                      <a:pt x="328507" y="146890"/>
                    </a:cubicBezTo>
                    <a:cubicBezTo>
                      <a:pt x="319934" y="97360"/>
                      <a:pt x="267547" y="19255"/>
                      <a:pt x="186584" y="14493"/>
                    </a:cubicBezTo>
                    <a:cubicBezTo>
                      <a:pt x="100859" y="9730"/>
                      <a:pt x="31327" y="88788"/>
                      <a:pt x="27517" y="144033"/>
                    </a:cubicBezTo>
                    <a:cubicBezTo>
                      <a:pt x="27517" y="144985"/>
                      <a:pt x="8467" y="442166"/>
                      <a:pt x="16087" y="997473"/>
                    </a:cubicBezTo>
                  </a:path>
                </a:pathLst>
              </a:custGeom>
              <a:noFill/>
              <a:ln w="19050" cap="rnd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EC725305-A61B-40D4-A8E0-18383FE15BF2}"/>
                  </a:ext>
                </a:extLst>
              </p:cNvPr>
              <p:cNvSpPr/>
              <p:nvPr/>
            </p:nvSpPr>
            <p:spPr>
              <a:xfrm>
                <a:off x="5000625" y="2109788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/>
                </a:pathLst>
              </a:custGeom>
              <a:noFill/>
              <a:ln w="19050" cap="rnd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8772F6A-9E9E-4F5B-8573-FA071E8159A9}"/>
                  </a:ext>
                </a:extLst>
              </p:cNvPr>
              <p:cNvSpPr/>
              <p:nvPr/>
            </p:nvSpPr>
            <p:spPr>
              <a:xfrm>
                <a:off x="5000625" y="2109788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/>
                </a:pathLst>
              </a:custGeom>
              <a:noFill/>
              <a:ln w="19050" cap="rnd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96DBFC2-6F59-4EAB-9A22-D504D48C58F9}"/>
                  </a:ext>
                </a:extLst>
              </p:cNvPr>
              <p:cNvSpPr/>
              <p:nvPr/>
            </p:nvSpPr>
            <p:spPr>
              <a:xfrm>
                <a:off x="5000625" y="2109788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/>
                </a:pathLst>
              </a:custGeom>
              <a:noFill/>
              <a:ln w="19050" cap="rnd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AF2D032-3F27-477C-BB4E-71683D24FCFB}"/>
                  </a:ext>
                </a:extLst>
              </p:cNvPr>
              <p:cNvSpPr/>
              <p:nvPr/>
            </p:nvSpPr>
            <p:spPr>
              <a:xfrm>
                <a:off x="5000625" y="2109788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/>
                </a:pathLst>
              </a:custGeom>
              <a:noFill/>
              <a:ln w="19050" cap="rnd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D55F6993-586B-4AE2-824E-18224086841E}"/>
                  </a:ext>
                </a:extLst>
              </p:cNvPr>
              <p:cNvSpPr/>
              <p:nvPr/>
            </p:nvSpPr>
            <p:spPr>
              <a:xfrm>
                <a:off x="5000625" y="2109788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/>
                </a:pathLst>
              </a:custGeom>
              <a:noFill/>
              <a:ln w="19050" cap="rnd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0C28A4D-FC3B-44E9-B09F-F62D090DD783}"/>
                  </a:ext>
                </a:extLst>
              </p:cNvPr>
              <p:cNvSpPr/>
              <p:nvPr/>
            </p:nvSpPr>
            <p:spPr>
              <a:xfrm>
                <a:off x="5000625" y="2109788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/>
                </a:pathLst>
              </a:custGeom>
              <a:noFill/>
              <a:ln w="19050" cap="rnd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624D05F-8474-49B2-AE4D-70C4DC324054}"/>
                  </a:ext>
                </a:extLst>
              </p:cNvPr>
              <p:cNvSpPr/>
              <p:nvPr/>
            </p:nvSpPr>
            <p:spPr>
              <a:xfrm>
                <a:off x="5000625" y="2109788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/>
                </a:pathLst>
              </a:custGeom>
              <a:noFill/>
              <a:ln w="19050" cap="rnd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136CC66-2CDB-460F-9352-E88395F7BB8A}"/>
                  </a:ext>
                </a:extLst>
              </p:cNvPr>
              <p:cNvSpPr/>
              <p:nvPr/>
            </p:nvSpPr>
            <p:spPr>
              <a:xfrm>
                <a:off x="5010862" y="2967038"/>
                <a:ext cx="1762125" cy="1762125"/>
              </a:xfrm>
              <a:custGeom>
                <a:avLst/>
                <a:gdLst>
                  <a:gd name="connsiteX0" fmla="*/ 1148955 w 1762125"/>
                  <a:gd name="connsiteY0" fmla="*/ 1041083 h 1762125"/>
                  <a:gd name="connsiteX1" fmla="*/ 1145145 w 1762125"/>
                  <a:gd name="connsiteY1" fmla="*/ 821055 h 1762125"/>
                  <a:gd name="connsiteX2" fmla="*/ 825105 w 1762125"/>
                  <a:gd name="connsiteY2" fmla="*/ 582930 h 1762125"/>
                  <a:gd name="connsiteX3" fmla="*/ 698423 w 1762125"/>
                  <a:gd name="connsiteY3" fmla="*/ 597218 h 1762125"/>
                  <a:gd name="connsiteX4" fmla="*/ 667942 w 1762125"/>
                  <a:gd name="connsiteY4" fmla="*/ 591503 h 1762125"/>
                  <a:gd name="connsiteX5" fmla="*/ 476490 w 1762125"/>
                  <a:gd name="connsiteY5" fmla="*/ 417195 h 1762125"/>
                  <a:gd name="connsiteX6" fmla="*/ 406005 w 1762125"/>
                  <a:gd name="connsiteY6" fmla="*/ 356235 h 1762125"/>
                  <a:gd name="connsiteX7" fmla="*/ 61200 w 1762125"/>
                  <a:gd name="connsiteY7" fmla="*/ 377190 h 1762125"/>
                  <a:gd name="connsiteX8" fmla="*/ 93585 w 1762125"/>
                  <a:gd name="connsiteY8" fmla="*/ 561975 h 1762125"/>
                  <a:gd name="connsiteX9" fmla="*/ 557453 w 1762125"/>
                  <a:gd name="connsiteY9" fmla="*/ 1050608 h 1762125"/>
                  <a:gd name="connsiteX10" fmla="*/ 643178 w 1762125"/>
                  <a:gd name="connsiteY10" fmla="*/ 1133475 h 1762125"/>
                  <a:gd name="connsiteX11" fmla="*/ 664133 w 1762125"/>
                  <a:gd name="connsiteY11" fmla="*/ 1181100 h 1762125"/>
                  <a:gd name="connsiteX12" fmla="*/ 672705 w 1762125"/>
                  <a:gd name="connsiteY12" fmla="*/ 1703070 h 1762125"/>
                  <a:gd name="connsiteX13" fmla="*/ 726998 w 1762125"/>
                  <a:gd name="connsiteY13" fmla="*/ 1753553 h 1762125"/>
                  <a:gd name="connsiteX14" fmla="*/ 1479472 w 1762125"/>
                  <a:gd name="connsiteY14" fmla="*/ 1755457 h 1762125"/>
                  <a:gd name="connsiteX15" fmla="*/ 1526145 w 1762125"/>
                  <a:gd name="connsiteY15" fmla="*/ 1708785 h 1762125"/>
                  <a:gd name="connsiteX16" fmla="*/ 1517572 w 1762125"/>
                  <a:gd name="connsiteY16" fmla="*/ 1161098 h 1762125"/>
                  <a:gd name="connsiteX17" fmla="*/ 1548053 w 1762125"/>
                  <a:gd name="connsiteY17" fmla="*/ 1106805 h 1762125"/>
                  <a:gd name="connsiteX18" fmla="*/ 1724265 w 1762125"/>
                  <a:gd name="connsiteY18" fmla="*/ 876300 h 1762125"/>
                  <a:gd name="connsiteX19" fmla="*/ 1739505 w 1762125"/>
                  <a:gd name="connsiteY19" fmla="*/ 793433 h 1762125"/>
                  <a:gd name="connsiteX20" fmla="*/ 1752840 w 1762125"/>
                  <a:gd name="connsiteY20" fmla="*/ 14288 h 176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62125" h="1762125">
                    <a:moveTo>
                      <a:pt x="1148955" y="1041083"/>
                    </a:moveTo>
                    <a:cubicBezTo>
                      <a:pt x="1170863" y="963930"/>
                      <a:pt x="1177530" y="899160"/>
                      <a:pt x="1145145" y="821055"/>
                    </a:cubicBezTo>
                    <a:cubicBezTo>
                      <a:pt x="1086090" y="680085"/>
                      <a:pt x="975600" y="605790"/>
                      <a:pt x="825105" y="582930"/>
                    </a:cubicBezTo>
                    <a:cubicBezTo>
                      <a:pt x="784148" y="584835"/>
                      <a:pt x="736523" y="585788"/>
                      <a:pt x="698423" y="597218"/>
                    </a:cubicBezTo>
                    <a:cubicBezTo>
                      <a:pt x="685088" y="601028"/>
                      <a:pt x="674610" y="597218"/>
                      <a:pt x="667942" y="591503"/>
                    </a:cubicBezTo>
                    <a:cubicBezTo>
                      <a:pt x="615555" y="546735"/>
                      <a:pt x="511732" y="449580"/>
                      <a:pt x="476490" y="417195"/>
                    </a:cubicBezTo>
                    <a:cubicBezTo>
                      <a:pt x="440295" y="384810"/>
                      <a:pt x="419340" y="362903"/>
                      <a:pt x="406005" y="356235"/>
                    </a:cubicBezTo>
                    <a:cubicBezTo>
                      <a:pt x="293610" y="297180"/>
                      <a:pt x="145972" y="276225"/>
                      <a:pt x="61200" y="377190"/>
                    </a:cubicBezTo>
                    <a:cubicBezTo>
                      <a:pt x="20242" y="426720"/>
                      <a:pt x="-33098" y="435292"/>
                      <a:pt x="93585" y="561975"/>
                    </a:cubicBezTo>
                    <a:cubicBezTo>
                      <a:pt x="117397" y="585788"/>
                      <a:pt x="487920" y="938213"/>
                      <a:pt x="557453" y="1050608"/>
                    </a:cubicBezTo>
                    <a:cubicBezTo>
                      <a:pt x="568883" y="1069658"/>
                      <a:pt x="623175" y="1121093"/>
                      <a:pt x="643178" y="1133475"/>
                    </a:cubicBezTo>
                    <a:cubicBezTo>
                      <a:pt x="653655" y="1140143"/>
                      <a:pt x="664133" y="1161098"/>
                      <a:pt x="664133" y="1181100"/>
                    </a:cubicBezTo>
                    <a:cubicBezTo>
                      <a:pt x="659370" y="1352550"/>
                      <a:pt x="665085" y="1530668"/>
                      <a:pt x="672705" y="1703070"/>
                    </a:cubicBezTo>
                    <a:cubicBezTo>
                      <a:pt x="674610" y="1744028"/>
                      <a:pt x="683183" y="1753553"/>
                      <a:pt x="726998" y="1753553"/>
                    </a:cubicBezTo>
                    <a:cubicBezTo>
                      <a:pt x="974648" y="1751648"/>
                      <a:pt x="1231822" y="1757363"/>
                      <a:pt x="1479472" y="1755457"/>
                    </a:cubicBezTo>
                    <a:cubicBezTo>
                      <a:pt x="1521383" y="1755457"/>
                      <a:pt x="1526145" y="1749743"/>
                      <a:pt x="1526145" y="1708785"/>
                    </a:cubicBezTo>
                    <a:cubicBezTo>
                      <a:pt x="1524240" y="1528763"/>
                      <a:pt x="1515668" y="1342073"/>
                      <a:pt x="1517572" y="1161098"/>
                    </a:cubicBezTo>
                    <a:cubicBezTo>
                      <a:pt x="1517572" y="1135380"/>
                      <a:pt x="1526145" y="1121093"/>
                      <a:pt x="1548053" y="1106805"/>
                    </a:cubicBezTo>
                    <a:cubicBezTo>
                      <a:pt x="1635683" y="1047750"/>
                      <a:pt x="1691880" y="977265"/>
                      <a:pt x="1724265" y="876300"/>
                    </a:cubicBezTo>
                    <a:cubicBezTo>
                      <a:pt x="1732838" y="848678"/>
                      <a:pt x="1738553" y="822008"/>
                      <a:pt x="1739505" y="793433"/>
                    </a:cubicBezTo>
                    <a:cubicBezTo>
                      <a:pt x="1748078" y="541972"/>
                      <a:pt x="1753793" y="287655"/>
                      <a:pt x="1752840" y="14288"/>
                    </a:cubicBezTo>
                  </a:path>
                </a:pathLst>
              </a:custGeom>
              <a:noFill/>
              <a:ln w="19050" cap="rnd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93B8D34-5B9D-4DE3-AEF8-5B028E2002F7}"/>
                  </a:ext>
                </a:extLst>
              </p:cNvPr>
              <p:cNvSpPr/>
              <p:nvPr/>
            </p:nvSpPr>
            <p:spPr>
              <a:xfrm>
                <a:off x="5000625" y="2109788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/>
                </a:pathLst>
              </a:custGeom>
              <a:noFill/>
              <a:ln w="19050" cap="rnd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0A5FA72-D16D-4EDA-B5FE-803781BBEA39}"/>
                  </a:ext>
                </a:extLst>
              </p:cNvPr>
              <p:cNvSpPr/>
              <p:nvPr/>
            </p:nvSpPr>
            <p:spPr>
              <a:xfrm>
                <a:off x="5257635" y="2328102"/>
                <a:ext cx="533400" cy="1019175"/>
              </a:xfrm>
              <a:custGeom>
                <a:avLst/>
                <a:gdLst>
                  <a:gd name="connsiteX0" fmla="*/ 519277 w 533400"/>
                  <a:gd name="connsiteY0" fmla="*/ 797050 h 1019175"/>
                  <a:gd name="connsiteX1" fmla="*/ 326872 w 533400"/>
                  <a:gd name="connsiteY1" fmla="*/ 111250 h 1019175"/>
                  <a:gd name="connsiteX2" fmla="*/ 249719 w 533400"/>
                  <a:gd name="connsiteY2" fmla="*/ 40765 h 1019175"/>
                  <a:gd name="connsiteX3" fmla="*/ 83984 w 533400"/>
                  <a:gd name="connsiteY3" fmla="*/ 37908 h 1019175"/>
                  <a:gd name="connsiteX4" fmla="*/ 18262 w 533400"/>
                  <a:gd name="connsiteY4" fmla="*/ 199833 h 1019175"/>
                  <a:gd name="connsiteX5" fmla="*/ 200189 w 533400"/>
                  <a:gd name="connsiteY5" fmla="*/ 1010410 h 101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3400" h="1019175">
                    <a:moveTo>
                      <a:pt x="519277" y="797050"/>
                    </a:moveTo>
                    <a:lnTo>
                      <a:pt x="326872" y="111250"/>
                    </a:lnTo>
                    <a:cubicBezTo>
                      <a:pt x="313537" y="86485"/>
                      <a:pt x="264007" y="50290"/>
                      <a:pt x="249719" y="40765"/>
                    </a:cubicBezTo>
                    <a:cubicBezTo>
                      <a:pt x="199237" y="7428"/>
                      <a:pt x="130657" y="4570"/>
                      <a:pt x="83984" y="37908"/>
                    </a:cubicBezTo>
                    <a:cubicBezTo>
                      <a:pt x="28739" y="76960"/>
                      <a:pt x="3974" y="136015"/>
                      <a:pt x="18262" y="199833"/>
                    </a:cubicBezTo>
                    <a:cubicBezTo>
                      <a:pt x="81127" y="495108"/>
                      <a:pt x="194474" y="990408"/>
                      <a:pt x="200189" y="1010410"/>
                    </a:cubicBezTo>
                  </a:path>
                </a:pathLst>
              </a:custGeom>
              <a:noFill/>
              <a:ln w="19050" cap="rnd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306C441-160C-46D0-B10D-AF12FD25C9B9}"/>
                  </a:ext>
                </a:extLst>
              </p:cNvPr>
              <p:cNvSpPr/>
              <p:nvPr/>
            </p:nvSpPr>
            <p:spPr>
              <a:xfrm>
                <a:off x="6097904" y="2704148"/>
                <a:ext cx="342900" cy="619125"/>
              </a:xfrm>
              <a:custGeom>
                <a:avLst/>
                <a:gdLst>
                  <a:gd name="connsiteX0" fmla="*/ 175260 w 342900"/>
                  <a:gd name="connsiteY0" fmla="*/ 609600 h 619125"/>
                  <a:gd name="connsiteX1" fmla="*/ 175260 w 342900"/>
                  <a:gd name="connsiteY1" fmla="*/ 609600 h 619125"/>
                  <a:gd name="connsiteX2" fmla="*/ 14288 w 342900"/>
                  <a:gd name="connsiteY2" fmla="*/ 448628 h 619125"/>
                  <a:gd name="connsiteX3" fmla="*/ 14288 w 342900"/>
                  <a:gd name="connsiteY3" fmla="*/ 175260 h 619125"/>
                  <a:gd name="connsiteX4" fmla="*/ 175260 w 342900"/>
                  <a:gd name="connsiteY4" fmla="*/ 14288 h 619125"/>
                  <a:gd name="connsiteX5" fmla="*/ 175260 w 342900"/>
                  <a:gd name="connsiteY5" fmla="*/ 14288 h 619125"/>
                  <a:gd name="connsiteX6" fmla="*/ 336233 w 342900"/>
                  <a:gd name="connsiteY6" fmla="*/ 175260 h 619125"/>
                  <a:gd name="connsiteX7" fmla="*/ 336233 w 342900"/>
                  <a:gd name="connsiteY7" fmla="*/ 448628 h 619125"/>
                  <a:gd name="connsiteX8" fmla="*/ 175260 w 342900"/>
                  <a:gd name="connsiteY8" fmla="*/ 60960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619125">
                    <a:moveTo>
                      <a:pt x="175260" y="609600"/>
                    </a:moveTo>
                    <a:lnTo>
                      <a:pt x="175260" y="609600"/>
                    </a:lnTo>
                    <a:cubicBezTo>
                      <a:pt x="86678" y="609600"/>
                      <a:pt x="14288" y="538163"/>
                      <a:pt x="14288" y="448628"/>
                    </a:cubicBezTo>
                    <a:lnTo>
                      <a:pt x="14288" y="175260"/>
                    </a:lnTo>
                    <a:cubicBezTo>
                      <a:pt x="14288" y="86677"/>
                      <a:pt x="85725" y="14288"/>
                      <a:pt x="175260" y="14288"/>
                    </a:cubicBezTo>
                    <a:lnTo>
                      <a:pt x="175260" y="14288"/>
                    </a:lnTo>
                    <a:cubicBezTo>
                      <a:pt x="263842" y="14288"/>
                      <a:pt x="336233" y="85725"/>
                      <a:pt x="336233" y="175260"/>
                    </a:cubicBezTo>
                    <a:lnTo>
                      <a:pt x="336233" y="448628"/>
                    </a:lnTo>
                    <a:cubicBezTo>
                      <a:pt x="336233" y="537210"/>
                      <a:pt x="263842" y="609600"/>
                      <a:pt x="175260" y="60960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EAB481C-CD1B-49B5-98BE-986A978E43FC}"/>
                  </a:ext>
                </a:extLst>
              </p:cNvPr>
              <p:cNvSpPr/>
              <p:nvPr/>
            </p:nvSpPr>
            <p:spPr>
              <a:xfrm>
                <a:off x="6428422" y="2751773"/>
                <a:ext cx="342900" cy="571500"/>
              </a:xfrm>
              <a:custGeom>
                <a:avLst/>
                <a:gdLst>
                  <a:gd name="connsiteX0" fmla="*/ 175260 w 342900"/>
                  <a:gd name="connsiteY0" fmla="*/ 561975 h 571500"/>
                  <a:gd name="connsiteX1" fmla="*/ 175260 w 342900"/>
                  <a:gd name="connsiteY1" fmla="*/ 561975 h 571500"/>
                  <a:gd name="connsiteX2" fmla="*/ 14288 w 342900"/>
                  <a:gd name="connsiteY2" fmla="*/ 401003 h 571500"/>
                  <a:gd name="connsiteX3" fmla="*/ 14288 w 342900"/>
                  <a:gd name="connsiteY3" fmla="*/ 175260 h 571500"/>
                  <a:gd name="connsiteX4" fmla="*/ 175260 w 342900"/>
                  <a:gd name="connsiteY4" fmla="*/ 14288 h 571500"/>
                  <a:gd name="connsiteX5" fmla="*/ 175260 w 342900"/>
                  <a:gd name="connsiteY5" fmla="*/ 14288 h 571500"/>
                  <a:gd name="connsiteX6" fmla="*/ 336233 w 342900"/>
                  <a:gd name="connsiteY6" fmla="*/ 175260 h 571500"/>
                  <a:gd name="connsiteX7" fmla="*/ 336233 w 342900"/>
                  <a:gd name="connsiteY7" fmla="*/ 401003 h 571500"/>
                  <a:gd name="connsiteX8" fmla="*/ 175260 w 342900"/>
                  <a:gd name="connsiteY8" fmla="*/ 56197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571500">
                    <a:moveTo>
                      <a:pt x="175260" y="561975"/>
                    </a:moveTo>
                    <a:lnTo>
                      <a:pt x="175260" y="561975"/>
                    </a:lnTo>
                    <a:cubicBezTo>
                      <a:pt x="86678" y="561975"/>
                      <a:pt x="14288" y="490538"/>
                      <a:pt x="14288" y="401003"/>
                    </a:cubicBezTo>
                    <a:lnTo>
                      <a:pt x="14288" y="175260"/>
                    </a:lnTo>
                    <a:cubicBezTo>
                      <a:pt x="14288" y="86677"/>
                      <a:pt x="85725" y="14288"/>
                      <a:pt x="175260" y="14288"/>
                    </a:cubicBezTo>
                    <a:lnTo>
                      <a:pt x="175260" y="14288"/>
                    </a:lnTo>
                    <a:cubicBezTo>
                      <a:pt x="263843" y="14288"/>
                      <a:pt x="336233" y="85725"/>
                      <a:pt x="336233" y="175260"/>
                    </a:cubicBezTo>
                    <a:lnTo>
                      <a:pt x="336233" y="401003"/>
                    </a:lnTo>
                    <a:cubicBezTo>
                      <a:pt x="336233" y="489585"/>
                      <a:pt x="264795" y="561975"/>
                      <a:pt x="175260" y="561975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</p:grpSp>
        <p:grpSp>
          <p:nvGrpSpPr>
            <p:cNvPr id="19" name="Graphic 38">
              <a:extLst>
                <a:ext uri="{FF2B5EF4-FFF2-40B4-BE49-F238E27FC236}">
                  <a16:creationId xmlns:a16="http://schemas.microsoft.com/office/drawing/2014/main" id="{BA314AFC-FA05-4DEE-B3B0-5129C2303EC9}"/>
                </a:ext>
              </a:extLst>
            </p:cNvPr>
            <p:cNvGrpSpPr/>
            <p:nvPr/>
          </p:nvGrpSpPr>
          <p:grpSpPr>
            <a:xfrm>
              <a:off x="4300751" y="2287489"/>
              <a:ext cx="911096" cy="1569445"/>
              <a:chOff x="8333383" y="2650955"/>
              <a:chExt cx="1514639" cy="2609103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E0ECB07-B638-4C37-8FB6-AAC0998C4572}"/>
                  </a:ext>
                </a:extLst>
              </p:cNvPr>
              <p:cNvSpPr/>
              <p:nvPr/>
            </p:nvSpPr>
            <p:spPr>
              <a:xfrm>
                <a:off x="8838478" y="2650955"/>
                <a:ext cx="200025" cy="1009650"/>
              </a:xfrm>
              <a:custGeom>
                <a:avLst/>
                <a:gdLst>
                  <a:gd name="connsiteX0" fmla="*/ 186584 w 200025"/>
                  <a:gd name="connsiteY0" fmla="*/ 14493 h 1009650"/>
                  <a:gd name="connsiteX1" fmla="*/ 27517 w 200025"/>
                  <a:gd name="connsiteY1" fmla="*/ 144033 h 1009650"/>
                  <a:gd name="connsiteX2" fmla="*/ 16087 w 200025"/>
                  <a:gd name="connsiteY2" fmla="*/ 997473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0025" h="1009650">
                    <a:moveTo>
                      <a:pt x="186584" y="14493"/>
                    </a:moveTo>
                    <a:cubicBezTo>
                      <a:pt x="100859" y="9730"/>
                      <a:pt x="31327" y="88788"/>
                      <a:pt x="27517" y="144033"/>
                    </a:cubicBezTo>
                    <a:cubicBezTo>
                      <a:pt x="27517" y="144985"/>
                      <a:pt x="8467" y="442166"/>
                      <a:pt x="16087" y="997473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CF2E85B-4157-45F6-BE3C-B08A3D03480D}"/>
                  </a:ext>
                </a:extLst>
              </p:cNvPr>
              <p:cNvSpPr/>
              <p:nvPr/>
            </p:nvSpPr>
            <p:spPr>
              <a:xfrm>
                <a:off x="9010774" y="2651161"/>
                <a:ext cx="190500" cy="1019175"/>
              </a:xfrm>
              <a:custGeom>
                <a:avLst/>
                <a:gdLst>
                  <a:gd name="connsiteX0" fmla="*/ 178118 w 190500"/>
                  <a:gd name="connsiteY0" fmla="*/ 1013460 h 1019175"/>
                  <a:gd name="connsiteX1" fmla="*/ 170498 w 190500"/>
                  <a:gd name="connsiteY1" fmla="*/ 278130 h 1019175"/>
                  <a:gd name="connsiteX2" fmla="*/ 156210 w 190500"/>
                  <a:gd name="connsiteY2" fmla="*/ 146685 h 1019175"/>
                  <a:gd name="connsiteX3" fmla="*/ 14288 w 190500"/>
                  <a:gd name="connsiteY3" fmla="*/ 14288 h 101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019175">
                    <a:moveTo>
                      <a:pt x="178118" y="1013460"/>
                    </a:moveTo>
                    <a:cubicBezTo>
                      <a:pt x="179070" y="1009650"/>
                      <a:pt x="169545" y="297180"/>
                      <a:pt x="170498" y="278130"/>
                    </a:cubicBezTo>
                    <a:cubicBezTo>
                      <a:pt x="170498" y="253365"/>
                      <a:pt x="159068" y="159068"/>
                      <a:pt x="156210" y="146685"/>
                    </a:cubicBezTo>
                    <a:cubicBezTo>
                      <a:pt x="147638" y="97155"/>
                      <a:pt x="95250" y="19050"/>
                      <a:pt x="14288" y="14288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447A081-AE5E-4ACE-9C44-15D4B4FE9D68}"/>
                  </a:ext>
                </a:extLst>
              </p:cNvPr>
              <p:cNvSpPr/>
              <p:nvPr/>
            </p:nvSpPr>
            <p:spPr>
              <a:xfrm>
                <a:off x="8333383" y="2860903"/>
                <a:ext cx="533400" cy="847725"/>
              </a:xfrm>
              <a:custGeom>
                <a:avLst/>
                <a:gdLst>
                  <a:gd name="connsiteX0" fmla="*/ 519277 w 533400"/>
                  <a:gd name="connsiteY0" fmla="*/ 797050 h 847725"/>
                  <a:gd name="connsiteX1" fmla="*/ 326872 w 533400"/>
                  <a:gd name="connsiteY1" fmla="*/ 111250 h 847725"/>
                  <a:gd name="connsiteX2" fmla="*/ 249719 w 533400"/>
                  <a:gd name="connsiteY2" fmla="*/ 40765 h 847725"/>
                  <a:gd name="connsiteX3" fmla="*/ 83984 w 533400"/>
                  <a:gd name="connsiteY3" fmla="*/ 37908 h 847725"/>
                  <a:gd name="connsiteX4" fmla="*/ 18262 w 533400"/>
                  <a:gd name="connsiteY4" fmla="*/ 199833 h 847725"/>
                  <a:gd name="connsiteX5" fmla="*/ 160184 w 533400"/>
                  <a:gd name="connsiteY5" fmla="*/ 839913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3400" h="847725">
                    <a:moveTo>
                      <a:pt x="519277" y="797050"/>
                    </a:moveTo>
                    <a:lnTo>
                      <a:pt x="326872" y="111250"/>
                    </a:lnTo>
                    <a:cubicBezTo>
                      <a:pt x="313537" y="86485"/>
                      <a:pt x="264007" y="50290"/>
                      <a:pt x="249719" y="40765"/>
                    </a:cubicBezTo>
                    <a:cubicBezTo>
                      <a:pt x="199237" y="7428"/>
                      <a:pt x="130657" y="4570"/>
                      <a:pt x="83984" y="37908"/>
                    </a:cubicBezTo>
                    <a:cubicBezTo>
                      <a:pt x="28739" y="76960"/>
                      <a:pt x="3974" y="136015"/>
                      <a:pt x="18262" y="199833"/>
                    </a:cubicBezTo>
                    <a:cubicBezTo>
                      <a:pt x="81127" y="495108"/>
                      <a:pt x="154469" y="819910"/>
                      <a:pt x="160184" y="839913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FA8E11D-1B3D-415E-86FF-CDEB7CE04681}"/>
                  </a:ext>
                </a:extLst>
              </p:cNvPr>
              <p:cNvSpPr/>
              <p:nvPr/>
            </p:nvSpPr>
            <p:spPr>
              <a:xfrm>
                <a:off x="9171747" y="3241711"/>
                <a:ext cx="342900" cy="619125"/>
              </a:xfrm>
              <a:custGeom>
                <a:avLst/>
                <a:gdLst>
                  <a:gd name="connsiteX0" fmla="*/ 175260 w 342900"/>
                  <a:gd name="connsiteY0" fmla="*/ 609600 h 619125"/>
                  <a:gd name="connsiteX1" fmla="*/ 175260 w 342900"/>
                  <a:gd name="connsiteY1" fmla="*/ 609600 h 619125"/>
                  <a:gd name="connsiteX2" fmla="*/ 14288 w 342900"/>
                  <a:gd name="connsiteY2" fmla="*/ 448628 h 619125"/>
                  <a:gd name="connsiteX3" fmla="*/ 14288 w 342900"/>
                  <a:gd name="connsiteY3" fmla="*/ 175260 h 619125"/>
                  <a:gd name="connsiteX4" fmla="*/ 175260 w 342900"/>
                  <a:gd name="connsiteY4" fmla="*/ 14288 h 619125"/>
                  <a:gd name="connsiteX5" fmla="*/ 175260 w 342900"/>
                  <a:gd name="connsiteY5" fmla="*/ 14288 h 619125"/>
                  <a:gd name="connsiteX6" fmla="*/ 336233 w 342900"/>
                  <a:gd name="connsiteY6" fmla="*/ 175260 h 619125"/>
                  <a:gd name="connsiteX7" fmla="*/ 336233 w 342900"/>
                  <a:gd name="connsiteY7" fmla="*/ 448628 h 619125"/>
                  <a:gd name="connsiteX8" fmla="*/ 175260 w 342900"/>
                  <a:gd name="connsiteY8" fmla="*/ 609600 h 619125"/>
                  <a:gd name="connsiteX9" fmla="*/ 175260 w 342900"/>
                  <a:gd name="connsiteY9" fmla="*/ 60960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2900" h="619125">
                    <a:moveTo>
                      <a:pt x="175260" y="609600"/>
                    </a:moveTo>
                    <a:lnTo>
                      <a:pt x="175260" y="609600"/>
                    </a:lnTo>
                    <a:cubicBezTo>
                      <a:pt x="86677" y="609600"/>
                      <a:pt x="14288" y="538163"/>
                      <a:pt x="14288" y="448628"/>
                    </a:cubicBezTo>
                    <a:lnTo>
                      <a:pt x="14288" y="175260"/>
                    </a:lnTo>
                    <a:cubicBezTo>
                      <a:pt x="14288" y="86677"/>
                      <a:pt x="85725" y="14288"/>
                      <a:pt x="175260" y="14288"/>
                    </a:cubicBezTo>
                    <a:lnTo>
                      <a:pt x="175260" y="14288"/>
                    </a:lnTo>
                    <a:cubicBezTo>
                      <a:pt x="263842" y="14288"/>
                      <a:pt x="336233" y="85725"/>
                      <a:pt x="336233" y="175260"/>
                    </a:cubicBezTo>
                    <a:lnTo>
                      <a:pt x="336233" y="448628"/>
                    </a:lnTo>
                    <a:cubicBezTo>
                      <a:pt x="336233" y="537210"/>
                      <a:pt x="263842" y="609600"/>
                      <a:pt x="175260" y="609600"/>
                    </a:cubicBezTo>
                    <a:lnTo>
                      <a:pt x="175260" y="609600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60E058B-3D7D-4697-A445-165DDC6B2633}"/>
                  </a:ext>
                </a:extLst>
              </p:cNvPr>
              <p:cNvSpPr/>
              <p:nvPr/>
            </p:nvSpPr>
            <p:spPr>
              <a:xfrm>
                <a:off x="9505122" y="3289336"/>
                <a:ext cx="342900" cy="571500"/>
              </a:xfrm>
              <a:custGeom>
                <a:avLst/>
                <a:gdLst>
                  <a:gd name="connsiteX0" fmla="*/ 175260 w 342900"/>
                  <a:gd name="connsiteY0" fmla="*/ 561975 h 571500"/>
                  <a:gd name="connsiteX1" fmla="*/ 175260 w 342900"/>
                  <a:gd name="connsiteY1" fmla="*/ 561975 h 571500"/>
                  <a:gd name="connsiteX2" fmla="*/ 14288 w 342900"/>
                  <a:gd name="connsiteY2" fmla="*/ 401003 h 571500"/>
                  <a:gd name="connsiteX3" fmla="*/ 14288 w 342900"/>
                  <a:gd name="connsiteY3" fmla="*/ 175260 h 571500"/>
                  <a:gd name="connsiteX4" fmla="*/ 175260 w 342900"/>
                  <a:gd name="connsiteY4" fmla="*/ 14288 h 571500"/>
                  <a:gd name="connsiteX5" fmla="*/ 175260 w 342900"/>
                  <a:gd name="connsiteY5" fmla="*/ 14288 h 571500"/>
                  <a:gd name="connsiteX6" fmla="*/ 336233 w 342900"/>
                  <a:gd name="connsiteY6" fmla="*/ 175260 h 571500"/>
                  <a:gd name="connsiteX7" fmla="*/ 336233 w 342900"/>
                  <a:gd name="connsiteY7" fmla="*/ 401003 h 571500"/>
                  <a:gd name="connsiteX8" fmla="*/ 175260 w 342900"/>
                  <a:gd name="connsiteY8" fmla="*/ 561975 h 571500"/>
                  <a:gd name="connsiteX9" fmla="*/ 175260 w 342900"/>
                  <a:gd name="connsiteY9" fmla="*/ 56197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2900" h="571500">
                    <a:moveTo>
                      <a:pt x="175260" y="561975"/>
                    </a:moveTo>
                    <a:lnTo>
                      <a:pt x="175260" y="561975"/>
                    </a:lnTo>
                    <a:cubicBezTo>
                      <a:pt x="86678" y="561975"/>
                      <a:pt x="14288" y="490538"/>
                      <a:pt x="14288" y="401003"/>
                    </a:cubicBezTo>
                    <a:lnTo>
                      <a:pt x="14288" y="175260"/>
                    </a:lnTo>
                    <a:cubicBezTo>
                      <a:pt x="14288" y="86677"/>
                      <a:pt x="85725" y="14288"/>
                      <a:pt x="175260" y="14288"/>
                    </a:cubicBezTo>
                    <a:lnTo>
                      <a:pt x="175260" y="14288"/>
                    </a:lnTo>
                    <a:cubicBezTo>
                      <a:pt x="263842" y="14288"/>
                      <a:pt x="336233" y="85725"/>
                      <a:pt x="336233" y="175260"/>
                    </a:cubicBezTo>
                    <a:lnTo>
                      <a:pt x="336233" y="401003"/>
                    </a:lnTo>
                    <a:cubicBezTo>
                      <a:pt x="336233" y="489585"/>
                      <a:pt x="264795" y="561975"/>
                      <a:pt x="175260" y="561975"/>
                    </a:cubicBezTo>
                    <a:lnTo>
                      <a:pt x="175260" y="561975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CB6781C-D0CF-41FA-892A-E66453E574F8}"/>
                  </a:ext>
                </a:extLst>
              </p:cNvPr>
              <p:cNvSpPr/>
              <p:nvPr/>
            </p:nvSpPr>
            <p:spPr>
              <a:xfrm>
                <a:off x="8547860" y="4058003"/>
                <a:ext cx="619125" cy="523875"/>
              </a:xfrm>
              <a:custGeom>
                <a:avLst/>
                <a:gdLst>
                  <a:gd name="connsiteX0" fmla="*/ 14288 w 619125"/>
                  <a:gd name="connsiteY0" fmla="*/ 17145 h 523875"/>
                  <a:gd name="connsiteX1" fmla="*/ 157163 w 619125"/>
                  <a:gd name="connsiteY1" fmla="*/ 14288 h 523875"/>
                  <a:gd name="connsiteX2" fmla="*/ 414338 w 619125"/>
                  <a:gd name="connsiteY2" fmla="*/ 34290 h 523875"/>
                  <a:gd name="connsiteX3" fmla="*/ 530543 w 619125"/>
                  <a:gd name="connsiteY3" fmla="*/ 125730 h 523875"/>
                  <a:gd name="connsiteX4" fmla="*/ 552450 w 619125"/>
                  <a:gd name="connsiteY4" fmla="*/ 501967 h 523875"/>
                  <a:gd name="connsiteX5" fmla="*/ 543878 w 619125"/>
                  <a:gd name="connsiteY5" fmla="*/ 516255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125" h="523875">
                    <a:moveTo>
                      <a:pt x="14288" y="17145"/>
                    </a:moveTo>
                    <a:cubicBezTo>
                      <a:pt x="61913" y="16192"/>
                      <a:pt x="109538" y="15240"/>
                      <a:pt x="157163" y="14288"/>
                    </a:cubicBezTo>
                    <a:cubicBezTo>
                      <a:pt x="168592" y="14288"/>
                      <a:pt x="412433" y="31433"/>
                      <a:pt x="414338" y="34290"/>
                    </a:cubicBezTo>
                    <a:cubicBezTo>
                      <a:pt x="472440" y="59055"/>
                      <a:pt x="495300" y="90488"/>
                      <a:pt x="530543" y="125730"/>
                    </a:cubicBezTo>
                    <a:cubicBezTo>
                      <a:pt x="627698" y="222885"/>
                      <a:pt x="644843" y="386715"/>
                      <a:pt x="552450" y="501967"/>
                    </a:cubicBezTo>
                    <a:cubicBezTo>
                      <a:pt x="548640" y="505778"/>
                      <a:pt x="546735" y="511492"/>
                      <a:pt x="543878" y="516255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8590ACE-D181-4DE7-AFDF-5B150B2E0107}"/>
                  </a:ext>
                </a:extLst>
              </p:cNvPr>
              <p:cNvSpPr/>
              <p:nvPr/>
            </p:nvSpPr>
            <p:spPr>
              <a:xfrm>
                <a:off x="8342281" y="3497934"/>
                <a:ext cx="1504950" cy="1762124"/>
              </a:xfrm>
              <a:custGeom>
                <a:avLst/>
                <a:gdLst>
                  <a:gd name="connsiteX0" fmla="*/ 623727 w 1504950"/>
                  <a:gd name="connsiteY0" fmla="*/ 594360 h 1762125"/>
                  <a:gd name="connsiteX1" fmla="*/ 668494 w 1504950"/>
                  <a:gd name="connsiteY1" fmla="*/ 571500 h 1762125"/>
                  <a:gd name="connsiteX2" fmla="*/ 758029 w 1504950"/>
                  <a:gd name="connsiteY2" fmla="*/ 535305 h 1762125"/>
                  <a:gd name="connsiteX3" fmla="*/ 862804 w 1504950"/>
                  <a:gd name="connsiteY3" fmla="*/ 268605 h 1762125"/>
                  <a:gd name="connsiteX4" fmla="*/ 237012 w 1504950"/>
                  <a:gd name="connsiteY4" fmla="*/ 186690 h 1762125"/>
                  <a:gd name="connsiteX5" fmla="*/ 77944 w 1504950"/>
                  <a:gd name="connsiteY5" fmla="*/ 282892 h 1762125"/>
                  <a:gd name="connsiteX6" fmla="*/ 42702 w 1504950"/>
                  <a:gd name="connsiteY6" fmla="*/ 402907 h 1762125"/>
                  <a:gd name="connsiteX7" fmla="*/ 15079 w 1504950"/>
                  <a:gd name="connsiteY7" fmla="*/ 560070 h 1762125"/>
                  <a:gd name="connsiteX8" fmla="*/ 31272 w 1504950"/>
                  <a:gd name="connsiteY8" fmla="*/ 627698 h 1762125"/>
                  <a:gd name="connsiteX9" fmla="*/ 299877 w 1504950"/>
                  <a:gd name="connsiteY9" fmla="*/ 1050608 h 1762125"/>
                  <a:gd name="connsiteX10" fmla="*/ 385602 w 1504950"/>
                  <a:gd name="connsiteY10" fmla="*/ 1133475 h 1762125"/>
                  <a:gd name="connsiteX11" fmla="*/ 406557 w 1504950"/>
                  <a:gd name="connsiteY11" fmla="*/ 1181100 h 1762125"/>
                  <a:gd name="connsiteX12" fmla="*/ 415129 w 1504950"/>
                  <a:gd name="connsiteY12" fmla="*/ 1703070 h 1762125"/>
                  <a:gd name="connsiteX13" fmla="*/ 469422 w 1504950"/>
                  <a:gd name="connsiteY13" fmla="*/ 1753553 h 1762125"/>
                  <a:gd name="connsiteX14" fmla="*/ 1221897 w 1504950"/>
                  <a:gd name="connsiteY14" fmla="*/ 1755458 h 1762125"/>
                  <a:gd name="connsiteX15" fmla="*/ 1268569 w 1504950"/>
                  <a:gd name="connsiteY15" fmla="*/ 1708785 h 1762125"/>
                  <a:gd name="connsiteX16" fmla="*/ 1259997 w 1504950"/>
                  <a:gd name="connsiteY16" fmla="*/ 1161098 h 1762125"/>
                  <a:gd name="connsiteX17" fmla="*/ 1290477 w 1504950"/>
                  <a:gd name="connsiteY17" fmla="*/ 1106805 h 1762125"/>
                  <a:gd name="connsiteX18" fmla="*/ 1466689 w 1504950"/>
                  <a:gd name="connsiteY18" fmla="*/ 876300 h 1762125"/>
                  <a:gd name="connsiteX19" fmla="*/ 1481929 w 1504950"/>
                  <a:gd name="connsiteY19" fmla="*/ 793432 h 1762125"/>
                  <a:gd name="connsiteX20" fmla="*/ 1495264 w 1504950"/>
                  <a:gd name="connsiteY20" fmla="*/ 14288 h 176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04950" h="1762125">
                    <a:moveTo>
                      <a:pt x="623727" y="594360"/>
                    </a:moveTo>
                    <a:cubicBezTo>
                      <a:pt x="636109" y="581978"/>
                      <a:pt x="651349" y="575310"/>
                      <a:pt x="668494" y="571500"/>
                    </a:cubicBezTo>
                    <a:cubicBezTo>
                      <a:pt x="700879" y="564832"/>
                      <a:pt x="731359" y="553403"/>
                      <a:pt x="758029" y="535305"/>
                    </a:cubicBezTo>
                    <a:cubicBezTo>
                      <a:pt x="834229" y="483870"/>
                      <a:pt x="859947" y="361950"/>
                      <a:pt x="862804" y="268605"/>
                    </a:cubicBezTo>
                    <a:cubicBezTo>
                      <a:pt x="863757" y="252413"/>
                      <a:pt x="321784" y="190500"/>
                      <a:pt x="237012" y="186690"/>
                    </a:cubicBezTo>
                    <a:cubicBezTo>
                      <a:pt x="166527" y="182880"/>
                      <a:pt x="98899" y="217170"/>
                      <a:pt x="77944" y="282892"/>
                    </a:cubicBezTo>
                    <a:cubicBezTo>
                      <a:pt x="65562" y="322898"/>
                      <a:pt x="55084" y="362903"/>
                      <a:pt x="42702" y="402907"/>
                    </a:cubicBezTo>
                    <a:cubicBezTo>
                      <a:pt x="34129" y="432435"/>
                      <a:pt x="22699" y="511493"/>
                      <a:pt x="15079" y="560070"/>
                    </a:cubicBezTo>
                    <a:cubicBezTo>
                      <a:pt x="12222" y="583882"/>
                      <a:pt x="16984" y="607695"/>
                      <a:pt x="31272" y="627698"/>
                    </a:cubicBezTo>
                    <a:cubicBezTo>
                      <a:pt x="89374" y="712470"/>
                      <a:pt x="240822" y="954405"/>
                      <a:pt x="299877" y="1050608"/>
                    </a:cubicBezTo>
                    <a:cubicBezTo>
                      <a:pt x="311307" y="1069658"/>
                      <a:pt x="365599" y="1121093"/>
                      <a:pt x="385602" y="1133475"/>
                    </a:cubicBezTo>
                    <a:cubicBezTo>
                      <a:pt x="396079" y="1140143"/>
                      <a:pt x="406557" y="1161098"/>
                      <a:pt x="406557" y="1181100"/>
                    </a:cubicBezTo>
                    <a:cubicBezTo>
                      <a:pt x="401794" y="1352550"/>
                      <a:pt x="407509" y="1530668"/>
                      <a:pt x="415129" y="1703070"/>
                    </a:cubicBezTo>
                    <a:cubicBezTo>
                      <a:pt x="417034" y="1744028"/>
                      <a:pt x="425607" y="1753553"/>
                      <a:pt x="469422" y="1753553"/>
                    </a:cubicBezTo>
                    <a:cubicBezTo>
                      <a:pt x="717072" y="1751647"/>
                      <a:pt x="974247" y="1757362"/>
                      <a:pt x="1221897" y="1755458"/>
                    </a:cubicBezTo>
                    <a:cubicBezTo>
                      <a:pt x="1263807" y="1755458"/>
                      <a:pt x="1268569" y="1749743"/>
                      <a:pt x="1268569" y="1708785"/>
                    </a:cubicBezTo>
                    <a:cubicBezTo>
                      <a:pt x="1266664" y="1528762"/>
                      <a:pt x="1258092" y="1342073"/>
                      <a:pt x="1259997" y="1161098"/>
                    </a:cubicBezTo>
                    <a:cubicBezTo>
                      <a:pt x="1259997" y="1135380"/>
                      <a:pt x="1268569" y="1121093"/>
                      <a:pt x="1290477" y="1106805"/>
                    </a:cubicBezTo>
                    <a:cubicBezTo>
                      <a:pt x="1378107" y="1047750"/>
                      <a:pt x="1434304" y="977265"/>
                      <a:pt x="1466689" y="876300"/>
                    </a:cubicBezTo>
                    <a:cubicBezTo>
                      <a:pt x="1475262" y="848678"/>
                      <a:pt x="1480977" y="822007"/>
                      <a:pt x="1481929" y="793432"/>
                    </a:cubicBezTo>
                    <a:cubicBezTo>
                      <a:pt x="1490502" y="541973"/>
                      <a:pt x="1496217" y="287655"/>
                      <a:pt x="1495264" y="14288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</p:grpSp>
        <p:grpSp>
          <p:nvGrpSpPr>
            <p:cNvPr id="27" name="Graphic 1">
              <a:extLst>
                <a:ext uri="{FF2B5EF4-FFF2-40B4-BE49-F238E27FC236}">
                  <a16:creationId xmlns:a16="http://schemas.microsoft.com/office/drawing/2014/main" id="{7DC52586-4854-4389-86CE-26B3C4E2E7DB}"/>
                </a:ext>
              </a:extLst>
            </p:cNvPr>
            <p:cNvGrpSpPr/>
            <p:nvPr/>
          </p:nvGrpSpPr>
          <p:grpSpPr>
            <a:xfrm>
              <a:off x="1768974" y="2753095"/>
              <a:ext cx="1068560" cy="1616876"/>
              <a:chOff x="6081713" y="3426067"/>
              <a:chExt cx="1776412" cy="2687954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954FDDF-0D5D-4388-830B-D211733F1A61}"/>
                  </a:ext>
                </a:extLst>
              </p:cNvPr>
              <p:cNvSpPr/>
              <p:nvPr/>
            </p:nvSpPr>
            <p:spPr>
              <a:xfrm>
                <a:off x="6081713" y="3426067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/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B14D679-60AA-4BD8-8677-1325BCB42269}"/>
                  </a:ext>
                </a:extLst>
              </p:cNvPr>
              <p:cNvSpPr/>
              <p:nvPr/>
            </p:nvSpPr>
            <p:spPr>
              <a:xfrm>
                <a:off x="6081713" y="3426067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/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8741524-1103-4034-A14D-1EB4B28D042F}"/>
                  </a:ext>
                </a:extLst>
              </p:cNvPr>
              <p:cNvSpPr/>
              <p:nvPr/>
            </p:nvSpPr>
            <p:spPr>
              <a:xfrm>
                <a:off x="6081713" y="3426067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/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EAE6E73-E081-4E88-83A8-0DBDE789E442}"/>
                  </a:ext>
                </a:extLst>
              </p:cNvPr>
              <p:cNvSpPr/>
              <p:nvPr/>
            </p:nvSpPr>
            <p:spPr>
              <a:xfrm>
                <a:off x="6081713" y="3426067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/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50CD5C2-61DA-4D0B-B10F-FF0A9C2AB092}"/>
                  </a:ext>
                </a:extLst>
              </p:cNvPr>
              <p:cNvSpPr/>
              <p:nvPr/>
            </p:nvSpPr>
            <p:spPr>
              <a:xfrm>
                <a:off x="6081713" y="3426067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/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15FE6AE-86A3-4A6F-8303-1555C28BE8A8}"/>
                  </a:ext>
                </a:extLst>
              </p:cNvPr>
              <p:cNvSpPr/>
              <p:nvPr/>
            </p:nvSpPr>
            <p:spPr>
              <a:xfrm>
                <a:off x="6529011" y="3493633"/>
                <a:ext cx="337968" cy="1054630"/>
              </a:xfrm>
              <a:custGeom>
                <a:avLst/>
                <a:gdLst>
                  <a:gd name="connsiteX0" fmla="*/ 352188 w 361950"/>
                  <a:gd name="connsiteY0" fmla="*/ 961278 h 1123950"/>
                  <a:gd name="connsiteX1" fmla="*/ 343616 w 361950"/>
                  <a:gd name="connsiteY1" fmla="*/ 277383 h 1123950"/>
                  <a:gd name="connsiteX2" fmla="*/ 329328 w 361950"/>
                  <a:gd name="connsiteY2" fmla="*/ 145938 h 1123950"/>
                  <a:gd name="connsiteX3" fmla="*/ 188358 w 361950"/>
                  <a:gd name="connsiteY3" fmla="*/ 14493 h 1123950"/>
                  <a:gd name="connsiteX4" fmla="*/ 29291 w 361950"/>
                  <a:gd name="connsiteY4" fmla="*/ 144033 h 1123950"/>
                  <a:gd name="connsiteX5" fmla="*/ 15956 w 361950"/>
                  <a:gd name="connsiteY5" fmla="*/ 1113678 h 1123950"/>
                  <a:gd name="connsiteX0" fmla="*/ 337901 w 337968"/>
                  <a:gd name="connsiteY0" fmla="*/ 946991 h 1054630"/>
                  <a:gd name="connsiteX1" fmla="*/ 329329 w 337968"/>
                  <a:gd name="connsiteY1" fmla="*/ 263096 h 1054630"/>
                  <a:gd name="connsiteX2" fmla="*/ 315041 w 337968"/>
                  <a:gd name="connsiteY2" fmla="*/ 131651 h 1054630"/>
                  <a:gd name="connsiteX3" fmla="*/ 174071 w 337968"/>
                  <a:gd name="connsiteY3" fmla="*/ 206 h 1054630"/>
                  <a:gd name="connsiteX4" fmla="*/ 15004 w 337968"/>
                  <a:gd name="connsiteY4" fmla="*/ 129746 h 1054630"/>
                  <a:gd name="connsiteX5" fmla="*/ 1669 w 337968"/>
                  <a:gd name="connsiteY5" fmla="*/ 1054630 h 1054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968" h="1054630">
                    <a:moveTo>
                      <a:pt x="337901" y="946991"/>
                    </a:moveTo>
                    <a:cubicBezTo>
                      <a:pt x="338854" y="943181"/>
                      <a:pt x="329329" y="283099"/>
                      <a:pt x="329329" y="263096"/>
                    </a:cubicBezTo>
                    <a:cubicBezTo>
                      <a:pt x="329329" y="238331"/>
                      <a:pt x="317899" y="144033"/>
                      <a:pt x="315041" y="131651"/>
                    </a:cubicBezTo>
                    <a:cubicBezTo>
                      <a:pt x="307421" y="83073"/>
                      <a:pt x="255034" y="4968"/>
                      <a:pt x="174071" y="206"/>
                    </a:cubicBezTo>
                    <a:cubicBezTo>
                      <a:pt x="88346" y="-4557"/>
                      <a:pt x="18814" y="74501"/>
                      <a:pt x="15004" y="129746"/>
                    </a:cubicBezTo>
                    <a:cubicBezTo>
                      <a:pt x="15004" y="130698"/>
                      <a:pt x="-5951" y="500275"/>
                      <a:pt x="1669" y="1054630"/>
                    </a:cubicBez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D5EE53-CCB4-4F94-B165-3F806F22AF7A}"/>
                  </a:ext>
                </a:extLst>
              </p:cNvPr>
              <p:cNvSpPr/>
              <p:nvPr/>
            </p:nvSpPr>
            <p:spPr>
              <a:xfrm>
                <a:off x="6081713" y="3426067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/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5264D7A-AB51-40C1-9606-39CB04A6F6A5}"/>
                  </a:ext>
                </a:extLst>
              </p:cNvPr>
              <p:cNvSpPr/>
              <p:nvPr/>
            </p:nvSpPr>
            <p:spPr>
              <a:xfrm>
                <a:off x="6081713" y="3426067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/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679D34B-A906-418F-B9CF-4F7B0E7FA278}"/>
                  </a:ext>
                </a:extLst>
              </p:cNvPr>
              <p:cNvSpPr/>
              <p:nvPr/>
            </p:nvSpPr>
            <p:spPr>
              <a:xfrm>
                <a:off x="6854190" y="4090912"/>
                <a:ext cx="342900" cy="523875"/>
              </a:xfrm>
              <a:custGeom>
                <a:avLst/>
                <a:gdLst>
                  <a:gd name="connsiteX0" fmla="*/ 14288 w 342900"/>
                  <a:gd name="connsiteY0" fmla="*/ 464820 h 523875"/>
                  <a:gd name="connsiteX1" fmla="*/ 14288 w 342900"/>
                  <a:gd name="connsiteY1" fmla="*/ 175260 h 523875"/>
                  <a:gd name="connsiteX2" fmla="*/ 175260 w 342900"/>
                  <a:gd name="connsiteY2" fmla="*/ 14288 h 523875"/>
                  <a:gd name="connsiteX3" fmla="*/ 175260 w 342900"/>
                  <a:gd name="connsiteY3" fmla="*/ 14288 h 523875"/>
                  <a:gd name="connsiteX4" fmla="*/ 336233 w 342900"/>
                  <a:gd name="connsiteY4" fmla="*/ 175260 h 523875"/>
                  <a:gd name="connsiteX5" fmla="*/ 336233 w 342900"/>
                  <a:gd name="connsiteY5" fmla="*/ 516255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900" h="523875">
                    <a:moveTo>
                      <a:pt x="14288" y="464820"/>
                    </a:moveTo>
                    <a:lnTo>
                      <a:pt x="14288" y="175260"/>
                    </a:lnTo>
                    <a:cubicBezTo>
                      <a:pt x="14288" y="86677"/>
                      <a:pt x="85725" y="14288"/>
                      <a:pt x="175260" y="14288"/>
                    </a:cubicBezTo>
                    <a:lnTo>
                      <a:pt x="175260" y="14288"/>
                    </a:lnTo>
                    <a:cubicBezTo>
                      <a:pt x="263843" y="14288"/>
                      <a:pt x="336233" y="85725"/>
                      <a:pt x="336233" y="175260"/>
                    </a:cubicBezTo>
                    <a:lnTo>
                      <a:pt x="336233" y="516255"/>
                    </a:ln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A744E0F-2814-4944-BFB2-4E40AAA22D89}"/>
                  </a:ext>
                </a:extLst>
              </p:cNvPr>
              <p:cNvSpPr/>
              <p:nvPr/>
            </p:nvSpPr>
            <p:spPr>
              <a:xfrm>
                <a:off x="7181850" y="4095674"/>
                <a:ext cx="342900" cy="619125"/>
              </a:xfrm>
              <a:custGeom>
                <a:avLst/>
                <a:gdLst>
                  <a:gd name="connsiteX0" fmla="*/ 175260 w 342900"/>
                  <a:gd name="connsiteY0" fmla="*/ 609600 h 619125"/>
                  <a:gd name="connsiteX1" fmla="*/ 175260 w 342900"/>
                  <a:gd name="connsiteY1" fmla="*/ 609600 h 619125"/>
                  <a:gd name="connsiteX2" fmla="*/ 14288 w 342900"/>
                  <a:gd name="connsiteY2" fmla="*/ 448628 h 619125"/>
                  <a:gd name="connsiteX3" fmla="*/ 14288 w 342900"/>
                  <a:gd name="connsiteY3" fmla="*/ 175260 h 619125"/>
                  <a:gd name="connsiteX4" fmla="*/ 175260 w 342900"/>
                  <a:gd name="connsiteY4" fmla="*/ 14288 h 619125"/>
                  <a:gd name="connsiteX5" fmla="*/ 175260 w 342900"/>
                  <a:gd name="connsiteY5" fmla="*/ 14288 h 619125"/>
                  <a:gd name="connsiteX6" fmla="*/ 336233 w 342900"/>
                  <a:gd name="connsiteY6" fmla="*/ 175260 h 619125"/>
                  <a:gd name="connsiteX7" fmla="*/ 336233 w 342900"/>
                  <a:gd name="connsiteY7" fmla="*/ 448628 h 619125"/>
                  <a:gd name="connsiteX8" fmla="*/ 175260 w 342900"/>
                  <a:gd name="connsiteY8" fmla="*/ 609600 h 619125"/>
                  <a:gd name="connsiteX9" fmla="*/ 175260 w 342900"/>
                  <a:gd name="connsiteY9" fmla="*/ 60960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2900" h="619125">
                    <a:moveTo>
                      <a:pt x="175260" y="609600"/>
                    </a:moveTo>
                    <a:lnTo>
                      <a:pt x="175260" y="609600"/>
                    </a:lnTo>
                    <a:cubicBezTo>
                      <a:pt x="86677" y="609600"/>
                      <a:pt x="14288" y="538163"/>
                      <a:pt x="14288" y="448628"/>
                    </a:cubicBezTo>
                    <a:lnTo>
                      <a:pt x="14288" y="175260"/>
                    </a:lnTo>
                    <a:cubicBezTo>
                      <a:pt x="14288" y="86677"/>
                      <a:pt x="85725" y="14288"/>
                      <a:pt x="175260" y="14288"/>
                    </a:cubicBezTo>
                    <a:lnTo>
                      <a:pt x="175260" y="14288"/>
                    </a:lnTo>
                    <a:cubicBezTo>
                      <a:pt x="263842" y="14288"/>
                      <a:pt x="336233" y="85725"/>
                      <a:pt x="336233" y="175260"/>
                    </a:cubicBezTo>
                    <a:lnTo>
                      <a:pt x="336233" y="448628"/>
                    </a:lnTo>
                    <a:cubicBezTo>
                      <a:pt x="336233" y="537210"/>
                      <a:pt x="263842" y="609600"/>
                      <a:pt x="175260" y="609600"/>
                    </a:cubicBezTo>
                    <a:lnTo>
                      <a:pt x="175260" y="609600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C6DDB7D-37AF-496E-9693-214D4F557F32}"/>
                  </a:ext>
                </a:extLst>
              </p:cNvPr>
              <p:cNvSpPr/>
              <p:nvPr/>
            </p:nvSpPr>
            <p:spPr>
              <a:xfrm>
                <a:off x="7515225" y="4143299"/>
                <a:ext cx="342900" cy="571500"/>
              </a:xfrm>
              <a:custGeom>
                <a:avLst/>
                <a:gdLst>
                  <a:gd name="connsiteX0" fmla="*/ 175260 w 342900"/>
                  <a:gd name="connsiteY0" fmla="*/ 561975 h 571500"/>
                  <a:gd name="connsiteX1" fmla="*/ 175260 w 342900"/>
                  <a:gd name="connsiteY1" fmla="*/ 561975 h 571500"/>
                  <a:gd name="connsiteX2" fmla="*/ 14288 w 342900"/>
                  <a:gd name="connsiteY2" fmla="*/ 401003 h 571500"/>
                  <a:gd name="connsiteX3" fmla="*/ 14288 w 342900"/>
                  <a:gd name="connsiteY3" fmla="*/ 175260 h 571500"/>
                  <a:gd name="connsiteX4" fmla="*/ 175260 w 342900"/>
                  <a:gd name="connsiteY4" fmla="*/ 14288 h 571500"/>
                  <a:gd name="connsiteX5" fmla="*/ 175260 w 342900"/>
                  <a:gd name="connsiteY5" fmla="*/ 14288 h 571500"/>
                  <a:gd name="connsiteX6" fmla="*/ 336233 w 342900"/>
                  <a:gd name="connsiteY6" fmla="*/ 175260 h 571500"/>
                  <a:gd name="connsiteX7" fmla="*/ 336233 w 342900"/>
                  <a:gd name="connsiteY7" fmla="*/ 401003 h 571500"/>
                  <a:gd name="connsiteX8" fmla="*/ 175260 w 342900"/>
                  <a:gd name="connsiteY8" fmla="*/ 561975 h 571500"/>
                  <a:gd name="connsiteX9" fmla="*/ 175260 w 342900"/>
                  <a:gd name="connsiteY9" fmla="*/ 561975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2900" h="571500">
                    <a:moveTo>
                      <a:pt x="175260" y="561975"/>
                    </a:moveTo>
                    <a:lnTo>
                      <a:pt x="175260" y="561975"/>
                    </a:lnTo>
                    <a:cubicBezTo>
                      <a:pt x="86678" y="561975"/>
                      <a:pt x="14288" y="490538"/>
                      <a:pt x="14288" y="401003"/>
                    </a:cubicBezTo>
                    <a:lnTo>
                      <a:pt x="14288" y="175260"/>
                    </a:lnTo>
                    <a:cubicBezTo>
                      <a:pt x="14288" y="86677"/>
                      <a:pt x="85725" y="14288"/>
                      <a:pt x="175260" y="14288"/>
                    </a:cubicBezTo>
                    <a:lnTo>
                      <a:pt x="175260" y="14288"/>
                    </a:lnTo>
                    <a:cubicBezTo>
                      <a:pt x="263842" y="14288"/>
                      <a:pt x="336233" y="85725"/>
                      <a:pt x="336233" y="175260"/>
                    </a:cubicBezTo>
                    <a:lnTo>
                      <a:pt x="336233" y="401003"/>
                    </a:lnTo>
                    <a:cubicBezTo>
                      <a:pt x="336233" y="489585"/>
                      <a:pt x="264795" y="561975"/>
                      <a:pt x="175260" y="561975"/>
                    </a:cubicBezTo>
                    <a:lnTo>
                      <a:pt x="175260" y="561975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C2F07CA-871F-461B-8770-F055711BADC3}"/>
                  </a:ext>
                </a:extLst>
              </p:cNvPr>
              <p:cNvSpPr/>
              <p:nvPr/>
            </p:nvSpPr>
            <p:spPr>
              <a:xfrm>
                <a:off x="6557963" y="4911967"/>
                <a:ext cx="619125" cy="523875"/>
              </a:xfrm>
              <a:custGeom>
                <a:avLst/>
                <a:gdLst>
                  <a:gd name="connsiteX0" fmla="*/ 14288 w 619125"/>
                  <a:gd name="connsiteY0" fmla="*/ 17145 h 523875"/>
                  <a:gd name="connsiteX1" fmla="*/ 157163 w 619125"/>
                  <a:gd name="connsiteY1" fmla="*/ 14288 h 523875"/>
                  <a:gd name="connsiteX2" fmla="*/ 414338 w 619125"/>
                  <a:gd name="connsiteY2" fmla="*/ 34290 h 523875"/>
                  <a:gd name="connsiteX3" fmla="*/ 530543 w 619125"/>
                  <a:gd name="connsiteY3" fmla="*/ 125730 h 523875"/>
                  <a:gd name="connsiteX4" fmla="*/ 552450 w 619125"/>
                  <a:gd name="connsiteY4" fmla="*/ 501967 h 523875"/>
                  <a:gd name="connsiteX5" fmla="*/ 543878 w 619125"/>
                  <a:gd name="connsiteY5" fmla="*/ 516255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125" h="523875">
                    <a:moveTo>
                      <a:pt x="14288" y="17145"/>
                    </a:moveTo>
                    <a:cubicBezTo>
                      <a:pt x="61913" y="16192"/>
                      <a:pt x="109538" y="15240"/>
                      <a:pt x="157163" y="14288"/>
                    </a:cubicBezTo>
                    <a:cubicBezTo>
                      <a:pt x="168592" y="14288"/>
                      <a:pt x="412433" y="31433"/>
                      <a:pt x="414338" y="34290"/>
                    </a:cubicBezTo>
                    <a:cubicBezTo>
                      <a:pt x="472440" y="59055"/>
                      <a:pt x="495300" y="90488"/>
                      <a:pt x="530543" y="125730"/>
                    </a:cubicBezTo>
                    <a:cubicBezTo>
                      <a:pt x="627698" y="222885"/>
                      <a:pt x="644843" y="386715"/>
                      <a:pt x="552450" y="501967"/>
                    </a:cubicBezTo>
                    <a:cubicBezTo>
                      <a:pt x="548640" y="505778"/>
                      <a:pt x="546735" y="511492"/>
                      <a:pt x="543878" y="516255"/>
                    </a:cubicBez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85852E6-374C-42E1-A975-BA407324B0DB}"/>
                  </a:ext>
                </a:extLst>
              </p:cNvPr>
              <p:cNvSpPr/>
              <p:nvPr/>
            </p:nvSpPr>
            <p:spPr>
              <a:xfrm>
                <a:off x="6352383" y="4351896"/>
                <a:ext cx="1504950" cy="1762125"/>
              </a:xfrm>
              <a:custGeom>
                <a:avLst/>
                <a:gdLst>
                  <a:gd name="connsiteX0" fmla="*/ 623727 w 1504950"/>
                  <a:gd name="connsiteY0" fmla="*/ 594360 h 1762125"/>
                  <a:gd name="connsiteX1" fmla="*/ 668494 w 1504950"/>
                  <a:gd name="connsiteY1" fmla="*/ 571500 h 1762125"/>
                  <a:gd name="connsiteX2" fmla="*/ 758029 w 1504950"/>
                  <a:gd name="connsiteY2" fmla="*/ 535305 h 1762125"/>
                  <a:gd name="connsiteX3" fmla="*/ 862804 w 1504950"/>
                  <a:gd name="connsiteY3" fmla="*/ 268605 h 1762125"/>
                  <a:gd name="connsiteX4" fmla="*/ 237012 w 1504950"/>
                  <a:gd name="connsiteY4" fmla="*/ 186690 h 1762125"/>
                  <a:gd name="connsiteX5" fmla="*/ 77944 w 1504950"/>
                  <a:gd name="connsiteY5" fmla="*/ 282893 h 1762125"/>
                  <a:gd name="connsiteX6" fmla="*/ 42702 w 1504950"/>
                  <a:gd name="connsiteY6" fmla="*/ 402908 h 1762125"/>
                  <a:gd name="connsiteX7" fmla="*/ 15079 w 1504950"/>
                  <a:gd name="connsiteY7" fmla="*/ 560070 h 1762125"/>
                  <a:gd name="connsiteX8" fmla="*/ 31272 w 1504950"/>
                  <a:gd name="connsiteY8" fmla="*/ 627698 h 1762125"/>
                  <a:gd name="connsiteX9" fmla="*/ 299877 w 1504950"/>
                  <a:gd name="connsiteY9" fmla="*/ 1050608 h 1762125"/>
                  <a:gd name="connsiteX10" fmla="*/ 385602 w 1504950"/>
                  <a:gd name="connsiteY10" fmla="*/ 1133475 h 1762125"/>
                  <a:gd name="connsiteX11" fmla="*/ 406557 w 1504950"/>
                  <a:gd name="connsiteY11" fmla="*/ 1181100 h 1762125"/>
                  <a:gd name="connsiteX12" fmla="*/ 415129 w 1504950"/>
                  <a:gd name="connsiteY12" fmla="*/ 1703070 h 1762125"/>
                  <a:gd name="connsiteX13" fmla="*/ 469422 w 1504950"/>
                  <a:gd name="connsiteY13" fmla="*/ 1753552 h 1762125"/>
                  <a:gd name="connsiteX14" fmla="*/ 1221897 w 1504950"/>
                  <a:gd name="connsiteY14" fmla="*/ 1755458 h 1762125"/>
                  <a:gd name="connsiteX15" fmla="*/ 1268569 w 1504950"/>
                  <a:gd name="connsiteY15" fmla="*/ 1708785 h 1762125"/>
                  <a:gd name="connsiteX16" fmla="*/ 1259997 w 1504950"/>
                  <a:gd name="connsiteY16" fmla="*/ 1161098 h 1762125"/>
                  <a:gd name="connsiteX17" fmla="*/ 1290477 w 1504950"/>
                  <a:gd name="connsiteY17" fmla="*/ 1106805 h 1762125"/>
                  <a:gd name="connsiteX18" fmla="*/ 1466689 w 1504950"/>
                  <a:gd name="connsiteY18" fmla="*/ 876300 h 1762125"/>
                  <a:gd name="connsiteX19" fmla="*/ 1481929 w 1504950"/>
                  <a:gd name="connsiteY19" fmla="*/ 793433 h 1762125"/>
                  <a:gd name="connsiteX20" fmla="*/ 1495264 w 1504950"/>
                  <a:gd name="connsiteY20" fmla="*/ 14288 h 176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04950" h="1762125">
                    <a:moveTo>
                      <a:pt x="623727" y="594360"/>
                    </a:moveTo>
                    <a:cubicBezTo>
                      <a:pt x="636109" y="581978"/>
                      <a:pt x="651349" y="575310"/>
                      <a:pt x="668494" y="571500"/>
                    </a:cubicBezTo>
                    <a:cubicBezTo>
                      <a:pt x="700879" y="564833"/>
                      <a:pt x="731359" y="553403"/>
                      <a:pt x="758029" y="535305"/>
                    </a:cubicBezTo>
                    <a:cubicBezTo>
                      <a:pt x="834229" y="483870"/>
                      <a:pt x="859947" y="361950"/>
                      <a:pt x="862804" y="268605"/>
                    </a:cubicBezTo>
                    <a:cubicBezTo>
                      <a:pt x="863757" y="252413"/>
                      <a:pt x="321784" y="190500"/>
                      <a:pt x="237012" y="186690"/>
                    </a:cubicBezTo>
                    <a:cubicBezTo>
                      <a:pt x="166527" y="182880"/>
                      <a:pt x="98899" y="217170"/>
                      <a:pt x="77944" y="282893"/>
                    </a:cubicBezTo>
                    <a:cubicBezTo>
                      <a:pt x="65562" y="322898"/>
                      <a:pt x="55084" y="362903"/>
                      <a:pt x="42702" y="402908"/>
                    </a:cubicBezTo>
                    <a:cubicBezTo>
                      <a:pt x="34129" y="432435"/>
                      <a:pt x="22699" y="511492"/>
                      <a:pt x="15079" y="560070"/>
                    </a:cubicBezTo>
                    <a:cubicBezTo>
                      <a:pt x="12222" y="583883"/>
                      <a:pt x="16984" y="607695"/>
                      <a:pt x="31272" y="627698"/>
                    </a:cubicBezTo>
                    <a:cubicBezTo>
                      <a:pt x="89374" y="712470"/>
                      <a:pt x="240822" y="954405"/>
                      <a:pt x="299877" y="1050608"/>
                    </a:cubicBezTo>
                    <a:cubicBezTo>
                      <a:pt x="311307" y="1069658"/>
                      <a:pt x="365599" y="1121093"/>
                      <a:pt x="385602" y="1133475"/>
                    </a:cubicBezTo>
                    <a:cubicBezTo>
                      <a:pt x="396079" y="1140143"/>
                      <a:pt x="406557" y="1161098"/>
                      <a:pt x="406557" y="1181100"/>
                    </a:cubicBezTo>
                    <a:cubicBezTo>
                      <a:pt x="401794" y="1352550"/>
                      <a:pt x="407509" y="1530668"/>
                      <a:pt x="415129" y="1703070"/>
                    </a:cubicBezTo>
                    <a:cubicBezTo>
                      <a:pt x="417034" y="1744027"/>
                      <a:pt x="425607" y="1753552"/>
                      <a:pt x="469422" y="1753552"/>
                    </a:cubicBezTo>
                    <a:cubicBezTo>
                      <a:pt x="717072" y="1751648"/>
                      <a:pt x="974247" y="1757363"/>
                      <a:pt x="1221897" y="1755458"/>
                    </a:cubicBezTo>
                    <a:cubicBezTo>
                      <a:pt x="1263807" y="1755458"/>
                      <a:pt x="1268569" y="1749743"/>
                      <a:pt x="1268569" y="1708785"/>
                    </a:cubicBezTo>
                    <a:cubicBezTo>
                      <a:pt x="1266664" y="1528763"/>
                      <a:pt x="1258092" y="1342073"/>
                      <a:pt x="1259997" y="1161098"/>
                    </a:cubicBezTo>
                    <a:cubicBezTo>
                      <a:pt x="1259997" y="1135380"/>
                      <a:pt x="1268569" y="1121093"/>
                      <a:pt x="1290477" y="1106805"/>
                    </a:cubicBezTo>
                    <a:cubicBezTo>
                      <a:pt x="1378107" y="1047750"/>
                      <a:pt x="1434304" y="977265"/>
                      <a:pt x="1466689" y="876300"/>
                    </a:cubicBezTo>
                    <a:cubicBezTo>
                      <a:pt x="1475262" y="848678"/>
                      <a:pt x="1480977" y="822008"/>
                      <a:pt x="1481929" y="793433"/>
                    </a:cubicBezTo>
                    <a:cubicBezTo>
                      <a:pt x="1490502" y="541973"/>
                      <a:pt x="1496217" y="287655"/>
                      <a:pt x="1495264" y="14288"/>
                    </a:cubicBez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</p:grpSp>
        <p:grpSp>
          <p:nvGrpSpPr>
            <p:cNvPr id="41" name="Graphic 73">
              <a:extLst>
                <a:ext uri="{FF2B5EF4-FFF2-40B4-BE49-F238E27FC236}">
                  <a16:creationId xmlns:a16="http://schemas.microsoft.com/office/drawing/2014/main" id="{33B0A1CD-D10F-49E0-9ECD-8B85AE69628B}"/>
                </a:ext>
              </a:extLst>
            </p:cNvPr>
            <p:cNvGrpSpPr/>
            <p:nvPr/>
          </p:nvGrpSpPr>
          <p:grpSpPr>
            <a:xfrm>
              <a:off x="9229062" y="1377172"/>
              <a:ext cx="1065695" cy="1575624"/>
              <a:chOff x="5210175" y="2119312"/>
              <a:chExt cx="1771650" cy="2619375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C1ADDE0-71B9-4BF1-BC03-988665875719}"/>
                  </a:ext>
                </a:extLst>
              </p:cNvPr>
              <p:cNvSpPr/>
              <p:nvPr/>
            </p:nvSpPr>
            <p:spPr>
              <a:xfrm>
                <a:off x="5195888" y="2105025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/>
                </a:pathLst>
              </a:custGeom>
              <a:noFill/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00936CF-02DD-48CE-A0D8-558ECB06B1D8}"/>
                  </a:ext>
                </a:extLst>
              </p:cNvPr>
              <p:cNvSpPr/>
              <p:nvPr/>
            </p:nvSpPr>
            <p:spPr>
              <a:xfrm>
                <a:off x="5195888" y="2105025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/>
                </a:pathLst>
              </a:custGeom>
              <a:noFill/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9C8E99A-490C-4513-BD4B-1DAF8DBCD78C}"/>
                  </a:ext>
                </a:extLst>
              </p:cNvPr>
              <p:cNvSpPr/>
              <p:nvPr/>
            </p:nvSpPr>
            <p:spPr>
              <a:xfrm>
                <a:off x="5195888" y="2105025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/>
                </a:pathLst>
              </a:custGeom>
              <a:noFill/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3A6A789-7AF3-413E-BBAE-AF4ABA17D521}"/>
                  </a:ext>
                </a:extLst>
              </p:cNvPr>
              <p:cNvSpPr/>
              <p:nvPr/>
            </p:nvSpPr>
            <p:spPr>
              <a:xfrm>
                <a:off x="5195888" y="2105025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/>
                </a:pathLst>
              </a:custGeom>
              <a:noFill/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0720B8D-9A4F-476D-9E32-1AFB6C3173AC}"/>
                  </a:ext>
                </a:extLst>
              </p:cNvPr>
              <p:cNvSpPr/>
              <p:nvPr/>
            </p:nvSpPr>
            <p:spPr>
              <a:xfrm>
                <a:off x="5195888" y="2105025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/>
                </a:pathLst>
              </a:custGeom>
              <a:noFill/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64F823C-87A3-4D16-81CF-C7B1575DC64F}"/>
                  </a:ext>
                </a:extLst>
              </p:cNvPr>
              <p:cNvSpPr/>
              <p:nvPr/>
            </p:nvSpPr>
            <p:spPr>
              <a:xfrm>
                <a:off x="5195888" y="2105025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/>
                </a:pathLst>
              </a:custGeom>
              <a:noFill/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B1843DA-DE01-434F-A691-DC1B66F1E8FB}"/>
                  </a:ext>
                </a:extLst>
              </p:cNvPr>
              <p:cNvSpPr/>
              <p:nvPr/>
            </p:nvSpPr>
            <p:spPr>
              <a:xfrm>
                <a:off x="5672138" y="3526154"/>
                <a:ext cx="619125" cy="523875"/>
              </a:xfrm>
              <a:custGeom>
                <a:avLst/>
                <a:gdLst>
                  <a:gd name="connsiteX0" fmla="*/ 14288 w 619125"/>
                  <a:gd name="connsiteY0" fmla="*/ 17145 h 523875"/>
                  <a:gd name="connsiteX1" fmla="*/ 157163 w 619125"/>
                  <a:gd name="connsiteY1" fmla="*/ 14288 h 523875"/>
                  <a:gd name="connsiteX2" fmla="*/ 414338 w 619125"/>
                  <a:gd name="connsiteY2" fmla="*/ 34290 h 523875"/>
                  <a:gd name="connsiteX3" fmla="*/ 530543 w 619125"/>
                  <a:gd name="connsiteY3" fmla="*/ 125730 h 523875"/>
                  <a:gd name="connsiteX4" fmla="*/ 552450 w 619125"/>
                  <a:gd name="connsiteY4" fmla="*/ 501967 h 523875"/>
                  <a:gd name="connsiteX5" fmla="*/ 543878 w 619125"/>
                  <a:gd name="connsiteY5" fmla="*/ 516255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125" h="523875">
                    <a:moveTo>
                      <a:pt x="14288" y="17145"/>
                    </a:moveTo>
                    <a:cubicBezTo>
                      <a:pt x="61913" y="16192"/>
                      <a:pt x="109538" y="15240"/>
                      <a:pt x="157163" y="14288"/>
                    </a:cubicBezTo>
                    <a:cubicBezTo>
                      <a:pt x="168592" y="14288"/>
                      <a:pt x="412433" y="31433"/>
                      <a:pt x="414338" y="34290"/>
                    </a:cubicBezTo>
                    <a:cubicBezTo>
                      <a:pt x="472440" y="59055"/>
                      <a:pt x="495300" y="90488"/>
                      <a:pt x="530543" y="125730"/>
                    </a:cubicBezTo>
                    <a:cubicBezTo>
                      <a:pt x="627698" y="222885"/>
                      <a:pt x="644843" y="386715"/>
                      <a:pt x="552450" y="501967"/>
                    </a:cubicBezTo>
                    <a:cubicBezTo>
                      <a:pt x="548640" y="505778"/>
                      <a:pt x="546735" y="511492"/>
                      <a:pt x="543878" y="516255"/>
                    </a:cubicBezTo>
                  </a:path>
                </a:pathLst>
              </a:custGeom>
              <a:noFill/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A362ABA-4FC5-4FBC-BEE2-74872710616E}"/>
                  </a:ext>
                </a:extLst>
              </p:cNvPr>
              <p:cNvSpPr/>
              <p:nvPr/>
            </p:nvSpPr>
            <p:spPr>
              <a:xfrm>
                <a:off x="5466558" y="2539892"/>
                <a:ext cx="1495425" cy="2190750"/>
              </a:xfrm>
              <a:custGeom>
                <a:avLst/>
                <a:gdLst>
                  <a:gd name="connsiteX0" fmla="*/ 623727 w 1495425"/>
                  <a:gd name="connsiteY0" fmla="*/ 1020553 h 2190750"/>
                  <a:gd name="connsiteX1" fmla="*/ 668494 w 1495425"/>
                  <a:gd name="connsiteY1" fmla="*/ 997693 h 2190750"/>
                  <a:gd name="connsiteX2" fmla="*/ 758029 w 1495425"/>
                  <a:gd name="connsiteY2" fmla="*/ 961498 h 2190750"/>
                  <a:gd name="connsiteX3" fmla="*/ 862804 w 1495425"/>
                  <a:gd name="connsiteY3" fmla="*/ 694798 h 2190750"/>
                  <a:gd name="connsiteX4" fmla="*/ 237012 w 1495425"/>
                  <a:gd name="connsiteY4" fmla="*/ 612883 h 2190750"/>
                  <a:gd name="connsiteX5" fmla="*/ 77944 w 1495425"/>
                  <a:gd name="connsiteY5" fmla="*/ 709085 h 2190750"/>
                  <a:gd name="connsiteX6" fmla="*/ 42702 w 1495425"/>
                  <a:gd name="connsiteY6" fmla="*/ 829100 h 2190750"/>
                  <a:gd name="connsiteX7" fmla="*/ 15079 w 1495425"/>
                  <a:gd name="connsiteY7" fmla="*/ 986263 h 2190750"/>
                  <a:gd name="connsiteX8" fmla="*/ 31272 w 1495425"/>
                  <a:gd name="connsiteY8" fmla="*/ 1053890 h 2190750"/>
                  <a:gd name="connsiteX9" fmla="*/ 299877 w 1495425"/>
                  <a:gd name="connsiteY9" fmla="*/ 1476800 h 2190750"/>
                  <a:gd name="connsiteX10" fmla="*/ 385602 w 1495425"/>
                  <a:gd name="connsiteY10" fmla="*/ 1559668 h 2190750"/>
                  <a:gd name="connsiteX11" fmla="*/ 406557 w 1495425"/>
                  <a:gd name="connsiteY11" fmla="*/ 1607293 h 2190750"/>
                  <a:gd name="connsiteX12" fmla="*/ 415129 w 1495425"/>
                  <a:gd name="connsiteY12" fmla="*/ 2129263 h 2190750"/>
                  <a:gd name="connsiteX13" fmla="*/ 469422 w 1495425"/>
                  <a:gd name="connsiteY13" fmla="*/ 2179745 h 2190750"/>
                  <a:gd name="connsiteX14" fmla="*/ 1221897 w 1495425"/>
                  <a:gd name="connsiteY14" fmla="*/ 2181650 h 2190750"/>
                  <a:gd name="connsiteX15" fmla="*/ 1268569 w 1495425"/>
                  <a:gd name="connsiteY15" fmla="*/ 2134978 h 2190750"/>
                  <a:gd name="connsiteX16" fmla="*/ 1259997 w 1495425"/>
                  <a:gd name="connsiteY16" fmla="*/ 1587290 h 2190750"/>
                  <a:gd name="connsiteX17" fmla="*/ 1290477 w 1495425"/>
                  <a:gd name="connsiteY17" fmla="*/ 1532998 h 2190750"/>
                  <a:gd name="connsiteX18" fmla="*/ 1466689 w 1495425"/>
                  <a:gd name="connsiteY18" fmla="*/ 1302493 h 2190750"/>
                  <a:gd name="connsiteX19" fmla="*/ 1481929 w 1495425"/>
                  <a:gd name="connsiteY19" fmla="*/ 1219625 h 2190750"/>
                  <a:gd name="connsiteX20" fmla="*/ 1478119 w 1495425"/>
                  <a:gd name="connsiteY20" fmla="*/ 139490 h 2190750"/>
                  <a:gd name="connsiteX21" fmla="*/ 1416207 w 1495425"/>
                  <a:gd name="connsiteY21" fmla="*/ 34715 h 2190750"/>
                  <a:gd name="connsiteX22" fmla="*/ 1286667 w 1495425"/>
                  <a:gd name="connsiteY22" fmla="*/ 31858 h 2190750"/>
                  <a:gd name="connsiteX23" fmla="*/ 1244757 w 1495425"/>
                  <a:gd name="connsiteY23" fmla="*/ 77578 h 2190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95425" h="2190750">
                    <a:moveTo>
                      <a:pt x="623727" y="1020553"/>
                    </a:moveTo>
                    <a:cubicBezTo>
                      <a:pt x="636109" y="1008170"/>
                      <a:pt x="651349" y="1001503"/>
                      <a:pt x="668494" y="997693"/>
                    </a:cubicBezTo>
                    <a:cubicBezTo>
                      <a:pt x="700879" y="991025"/>
                      <a:pt x="731359" y="979595"/>
                      <a:pt x="758029" y="961498"/>
                    </a:cubicBezTo>
                    <a:cubicBezTo>
                      <a:pt x="834229" y="910063"/>
                      <a:pt x="859947" y="788143"/>
                      <a:pt x="862804" y="694798"/>
                    </a:cubicBezTo>
                    <a:cubicBezTo>
                      <a:pt x="863757" y="678605"/>
                      <a:pt x="321784" y="616693"/>
                      <a:pt x="237012" y="612883"/>
                    </a:cubicBezTo>
                    <a:cubicBezTo>
                      <a:pt x="166527" y="609073"/>
                      <a:pt x="98899" y="643363"/>
                      <a:pt x="77944" y="709085"/>
                    </a:cubicBezTo>
                    <a:cubicBezTo>
                      <a:pt x="65562" y="749090"/>
                      <a:pt x="55084" y="789095"/>
                      <a:pt x="42702" y="829100"/>
                    </a:cubicBezTo>
                    <a:cubicBezTo>
                      <a:pt x="34129" y="858628"/>
                      <a:pt x="22699" y="937685"/>
                      <a:pt x="15079" y="986263"/>
                    </a:cubicBezTo>
                    <a:cubicBezTo>
                      <a:pt x="12222" y="1010075"/>
                      <a:pt x="16984" y="1033888"/>
                      <a:pt x="31272" y="1053890"/>
                    </a:cubicBezTo>
                    <a:cubicBezTo>
                      <a:pt x="89374" y="1138663"/>
                      <a:pt x="240822" y="1380598"/>
                      <a:pt x="299877" y="1476800"/>
                    </a:cubicBezTo>
                    <a:cubicBezTo>
                      <a:pt x="311307" y="1495850"/>
                      <a:pt x="365599" y="1547285"/>
                      <a:pt x="385602" y="1559668"/>
                    </a:cubicBezTo>
                    <a:cubicBezTo>
                      <a:pt x="396079" y="1566335"/>
                      <a:pt x="406557" y="1587290"/>
                      <a:pt x="406557" y="1607293"/>
                    </a:cubicBezTo>
                    <a:cubicBezTo>
                      <a:pt x="401794" y="1778743"/>
                      <a:pt x="407509" y="1956860"/>
                      <a:pt x="415129" y="2129263"/>
                    </a:cubicBezTo>
                    <a:cubicBezTo>
                      <a:pt x="417034" y="2170220"/>
                      <a:pt x="425607" y="2179745"/>
                      <a:pt x="469422" y="2179745"/>
                    </a:cubicBezTo>
                    <a:cubicBezTo>
                      <a:pt x="717072" y="2177840"/>
                      <a:pt x="974247" y="2183555"/>
                      <a:pt x="1221897" y="2181650"/>
                    </a:cubicBezTo>
                    <a:cubicBezTo>
                      <a:pt x="1263807" y="2181650"/>
                      <a:pt x="1268569" y="2175935"/>
                      <a:pt x="1268569" y="2134978"/>
                    </a:cubicBezTo>
                    <a:cubicBezTo>
                      <a:pt x="1266664" y="1954955"/>
                      <a:pt x="1258092" y="1768265"/>
                      <a:pt x="1259997" y="1587290"/>
                    </a:cubicBezTo>
                    <a:cubicBezTo>
                      <a:pt x="1259997" y="1561573"/>
                      <a:pt x="1268569" y="1547285"/>
                      <a:pt x="1290477" y="1532998"/>
                    </a:cubicBezTo>
                    <a:cubicBezTo>
                      <a:pt x="1378107" y="1473943"/>
                      <a:pt x="1434304" y="1403458"/>
                      <a:pt x="1466689" y="1302493"/>
                    </a:cubicBezTo>
                    <a:cubicBezTo>
                      <a:pt x="1475262" y="1274870"/>
                      <a:pt x="1480977" y="1248200"/>
                      <a:pt x="1481929" y="1219625"/>
                    </a:cubicBezTo>
                    <a:cubicBezTo>
                      <a:pt x="1490502" y="968165"/>
                      <a:pt x="1478119" y="139490"/>
                      <a:pt x="1478119" y="139490"/>
                    </a:cubicBezTo>
                    <a:cubicBezTo>
                      <a:pt x="1478119" y="90913"/>
                      <a:pt x="1455259" y="54718"/>
                      <a:pt x="1416207" y="34715"/>
                    </a:cubicBezTo>
                    <a:cubicBezTo>
                      <a:pt x="1379059" y="14713"/>
                      <a:pt x="1323814" y="2330"/>
                      <a:pt x="1286667" y="31858"/>
                    </a:cubicBezTo>
                    <a:cubicBezTo>
                      <a:pt x="1273332" y="42335"/>
                      <a:pt x="1263807" y="50908"/>
                      <a:pt x="1244757" y="77578"/>
                    </a:cubicBezTo>
                  </a:path>
                </a:pathLst>
              </a:custGeom>
              <a:noFill/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B1C83C2-AB49-4143-8DAE-CDB0F04B9D3F}"/>
                  </a:ext>
                </a:extLst>
              </p:cNvPr>
              <p:cNvSpPr/>
              <p:nvPr/>
            </p:nvSpPr>
            <p:spPr>
              <a:xfrm>
                <a:off x="5738813" y="2238693"/>
                <a:ext cx="333375" cy="923925"/>
              </a:xfrm>
              <a:custGeom>
                <a:avLst/>
                <a:gdLst>
                  <a:gd name="connsiteX0" fmla="*/ 321945 w 333375"/>
                  <a:gd name="connsiteY0" fmla="*/ 102551 h 923925"/>
                  <a:gd name="connsiteX1" fmla="*/ 278130 w 333375"/>
                  <a:gd name="connsiteY1" fmla="*/ 61594 h 923925"/>
                  <a:gd name="connsiteX2" fmla="*/ 112395 w 333375"/>
                  <a:gd name="connsiteY2" fmla="*/ 24446 h 923925"/>
                  <a:gd name="connsiteX3" fmla="*/ 14288 w 333375"/>
                  <a:gd name="connsiteY3" fmla="*/ 168274 h 923925"/>
                  <a:gd name="connsiteX4" fmla="*/ 14288 w 333375"/>
                  <a:gd name="connsiteY4" fmla="*/ 917891 h 92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923925">
                    <a:moveTo>
                      <a:pt x="321945" y="102551"/>
                    </a:moveTo>
                    <a:cubicBezTo>
                      <a:pt x="309563" y="87311"/>
                      <a:pt x="290513" y="73976"/>
                      <a:pt x="278130" y="61594"/>
                    </a:cubicBezTo>
                    <a:cubicBezTo>
                      <a:pt x="236220" y="18731"/>
                      <a:pt x="164783" y="1586"/>
                      <a:pt x="112395" y="24446"/>
                    </a:cubicBezTo>
                    <a:cubicBezTo>
                      <a:pt x="50482" y="50164"/>
                      <a:pt x="14288" y="102551"/>
                      <a:pt x="14288" y="168274"/>
                    </a:cubicBezTo>
                    <a:cubicBezTo>
                      <a:pt x="14288" y="470216"/>
                      <a:pt x="14288" y="615949"/>
                      <a:pt x="14288" y="917891"/>
                    </a:cubicBezTo>
                  </a:path>
                </a:pathLst>
              </a:custGeom>
              <a:noFill/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3B16CDD-CA1B-44C4-8AAA-014078C9BBB8}"/>
                  </a:ext>
                </a:extLst>
              </p:cNvPr>
              <p:cNvSpPr/>
              <p:nvPr/>
            </p:nvSpPr>
            <p:spPr>
              <a:xfrm>
                <a:off x="6053138" y="2140069"/>
                <a:ext cx="342900" cy="1009650"/>
              </a:xfrm>
              <a:custGeom>
                <a:avLst/>
                <a:gdLst>
                  <a:gd name="connsiteX0" fmla="*/ 337185 w 342900"/>
                  <a:gd name="connsiteY0" fmla="*/ 997466 h 1009650"/>
                  <a:gd name="connsiteX1" fmla="*/ 325755 w 342900"/>
                  <a:gd name="connsiteY1" fmla="*/ 146883 h 1009650"/>
                  <a:gd name="connsiteX2" fmla="*/ 183833 w 342900"/>
                  <a:gd name="connsiteY2" fmla="*/ 14486 h 1009650"/>
                  <a:gd name="connsiteX3" fmla="*/ 14288 w 342900"/>
                  <a:gd name="connsiteY3" fmla="*/ 135453 h 1009650"/>
                  <a:gd name="connsiteX4" fmla="*/ 14288 w 342900"/>
                  <a:gd name="connsiteY4" fmla="*/ 996514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0" h="1009650">
                    <a:moveTo>
                      <a:pt x="337185" y="997466"/>
                    </a:moveTo>
                    <a:cubicBezTo>
                      <a:pt x="337185" y="770771"/>
                      <a:pt x="328613" y="167838"/>
                      <a:pt x="325755" y="146883"/>
                    </a:cubicBezTo>
                    <a:cubicBezTo>
                      <a:pt x="317183" y="70683"/>
                      <a:pt x="249555" y="18296"/>
                      <a:pt x="183833" y="14486"/>
                    </a:cubicBezTo>
                    <a:cubicBezTo>
                      <a:pt x="101917" y="10676"/>
                      <a:pt x="24765" y="62111"/>
                      <a:pt x="14288" y="135453"/>
                    </a:cubicBezTo>
                    <a:cubicBezTo>
                      <a:pt x="14288" y="137358"/>
                      <a:pt x="14288" y="751721"/>
                      <a:pt x="14288" y="996514"/>
                    </a:cubicBezTo>
                  </a:path>
                </a:pathLst>
              </a:custGeom>
              <a:noFill/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5671BB7-BAE4-4287-9D0B-9E1F2B4B1469}"/>
                  </a:ext>
                </a:extLst>
              </p:cNvPr>
              <p:cNvSpPr/>
              <p:nvPr/>
            </p:nvSpPr>
            <p:spPr>
              <a:xfrm>
                <a:off x="6376035" y="2281520"/>
                <a:ext cx="342900" cy="876300"/>
              </a:xfrm>
              <a:custGeom>
                <a:avLst/>
                <a:gdLst>
                  <a:gd name="connsiteX0" fmla="*/ 14288 w 342900"/>
                  <a:gd name="connsiteY0" fmla="*/ 97824 h 876300"/>
                  <a:gd name="connsiteX1" fmla="*/ 64770 w 342900"/>
                  <a:gd name="connsiteY1" fmla="*/ 53057 h 876300"/>
                  <a:gd name="connsiteX2" fmla="*/ 227648 w 342900"/>
                  <a:gd name="connsiteY2" fmla="*/ 27339 h 876300"/>
                  <a:gd name="connsiteX3" fmla="*/ 329565 w 342900"/>
                  <a:gd name="connsiteY3" fmla="*/ 176882 h 876300"/>
                  <a:gd name="connsiteX4" fmla="*/ 329565 w 342900"/>
                  <a:gd name="connsiteY4" fmla="*/ 274989 h 876300"/>
                  <a:gd name="connsiteX5" fmla="*/ 337185 w 342900"/>
                  <a:gd name="connsiteY5" fmla="*/ 86268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900" h="876300">
                    <a:moveTo>
                      <a:pt x="14288" y="97824"/>
                    </a:moveTo>
                    <a:cubicBezTo>
                      <a:pt x="38100" y="74012"/>
                      <a:pt x="52388" y="65439"/>
                      <a:pt x="64770" y="53057"/>
                    </a:cubicBezTo>
                    <a:cubicBezTo>
                      <a:pt x="111443" y="9242"/>
                      <a:pt x="167640" y="5432"/>
                      <a:pt x="227648" y="27339"/>
                    </a:cubicBezTo>
                    <a:cubicBezTo>
                      <a:pt x="298132" y="54009"/>
                      <a:pt x="329565" y="111159"/>
                      <a:pt x="329565" y="176882"/>
                    </a:cubicBezTo>
                    <a:cubicBezTo>
                      <a:pt x="329565" y="209267"/>
                      <a:pt x="329565" y="242604"/>
                      <a:pt x="329565" y="274989"/>
                    </a:cubicBezTo>
                    <a:cubicBezTo>
                      <a:pt x="329565" y="283562"/>
                      <a:pt x="337185" y="731237"/>
                      <a:pt x="337185" y="862682"/>
                    </a:cubicBezTo>
                  </a:path>
                </a:pathLst>
              </a:custGeom>
              <a:noFill/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350"/>
              </a:p>
            </p:txBody>
          </p:sp>
        </p:grpSp>
        <p:sp>
          <p:nvSpPr>
            <p:cNvPr id="53" name="Rectangle 3">
              <a:extLst>
                <a:ext uri="{FF2B5EF4-FFF2-40B4-BE49-F238E27FC236}">
                  <a16:creationId xmlns:a16="http://schemas.microsoft.com/office/drawing/2014/main" id="{E86464E6-C52F-4CB3-8D50-4EBF9B350258}"/>
                </a:ext>
              </a:extLst>
            </p:cNvPr>
            <p:cNvSpPr/>
            <p:nvPr/>
          </p:nvSpPr>
          <p:spPr>
            <a:xfrm>
              <a:off x="6243175" y="3843103"/>
              <a:ext cx="2507688" cy="4728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bliqueTopLeft">
                <a:rot lat="0" lon="0" rev="0"/>
              </a:camera>
              <a:lightRig rig="balanced" dir="t"/>
            </a:scene3d>
            <a:sp3d extrusionH="889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54" name="Rectangle 3">
              <a:extLst>
                <a:ext uri="{FF2B5EF4-FFF2-40B4-BE49-F238E27FC236}">
                  <a16:creationId xmlns:a16="http://schemas.microsoft.com/office/drawing/2014/main" id="{6118F549-287F-4E18-8B17-4A8B058A0299}"/>
                </a:ext>
              </a:extLst>
            </p:cNvPr>
            <p:cNvSpPr/>
            <p:nvPr/>
          </p:nvSpPr>
          <p:spPr>
            <a:xfrm>
              <a:off x="8750862" y="3364404"/>
              <a:ext cx="2507688" cy="4728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bliqueTopLeft">
                <a:rot lat="0" lon="0" rev="0"/>
              </a:camera>
              <a:lightRig rig="balanced" dir="t"/>
            </a:scene3d>
            <a:sp3d extrusionH="8890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55" name="Rectangle 3">
              <a:extLst>
                <a:ext uri="{FF2B5EF4-FFF2-40B4-BE49-F238E27FC236}">
                  <a16:creationId xmlns:a16="http://schemas.microsoft.com/office/drawing/2014/main" id="{AE34BC63-18FA-49DD-95A6-4D9444F834D2}"/>
                </a:ext>
              </a:extLst>
            </p:cNvPr>
            <p:cNvSpPr/>
            <p:nvPr/>
          </p:nvSpPr>
          <p:spPr>
            <a:xfrm>
              <a:off x="1238250" y="4803998"/>
              <a:ext cx="2507688" cy="4728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Left">
                <a:rot lat="0" lon="0" rev="0"/>
              </a:camera>
              <a:lightRig rig="balanced" dir="t"/>
            </a:scene3d>
            <a:sp3d extrusionH="8890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56" name="Rectangle 3">
              <a:extLst>
                <a:ext uri="{FF2B5EF4-FFF2-40B4-BE49-F238E27FC236}">
                  <a16:creationId xmlns:a16="http://schemas.microsoft.com/office/drawing/2014/main" id="{AA9AEAFD-5278-4E28-A15F-D5F45498EEC7}"/>
                </a:ext>
              </a:extLst>
            </p:cNvPr>
            <p:cNvSpPr/>
            <p:nvPr/>
          </p:nvSpPr>
          <p:spPr>
            <a:xfrm>
              <a:off x="3735487" y="4321802"/>
              <a:ext cx="2507688" cy="47285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obliqueTopLeft">
                <a:rot lat="0" lon="0" rev="0"/>
              </a:camera>
              <a:lightRig rig="balanced" dir="t"/>
            </a:scene3d>
            <a:sp3d extrusionH="889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42050A3-0738-4729-AEFD-381484EB5E0C}"/>
                </a:ext>
              </a:extLst>
            </p:cNvPr>
            <p:cNvSpPr txBox="1"/>
            <p:nvPr/>
          </p:nvSpPr>
          <p:spPr>
            <a:xfrm>
              <a:off x="4321368" y="4379067"/>
              <a:ext cx="1349863" cy="3410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Idea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F8EFE2-1E35-414F-81F2-8C8955EB874D}"/>
                </a:ext>
              </a:extLst>
            </p:cNvPr>
            <p:cNvSpPr txBox="1"/>
            <p:nvPr/>
          </p:nvSpPr>
          <p:spPr>
            <a:xfrm>
              <a:off x="6825572" y="3898851"/>
              <a:ext cx="1349863" cy="3410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Idea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DCAF70C-0304-4E43-88B2-3781C6013541}"/>
                </a:ext>
              </a:extLst>
            </p:cNvPr>
            <p:cNvSpPr txBox="1"/>
            <p:nvPr/>
          </p:nvSpPr>
          <p:spPr>
            <a:xfrm>
              <a:off x="9329777" y="3418638"/>
              <a:ext cx="1349863" cy="3410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Idea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B11070E-8734-4A98-B66D-7F5A9E75417F}"/>
                </a:ext>
              </a:extLst>
            </p:cNvPr>
            <p:cNvSpPr txBox="1"/>
            <p:nvPr/>
          </p:nvSpPr>
          <p:spPr>
            <a:xfrm>
              <a:off x="1817163" y="4859282"/>
              <a:ext cx="1349863" cy="3410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Idea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277C4DB-F077-4A6B-BB46-2FECB00D3480}"/>
                </a:ext>
              </a:extLst>
            </p:cNvPr>
            <p:cNvSpPr txBox="1"/>
            <p:nvPr/>
          </p:nvSpPr>
          <p:spPr>
            <a:xfrm>
              <a:off x="3908020" y="5051878"/>
              <a:ext cx="2197663" cy="79581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sz="1200" b="1" dirty="0"/>
                <a:t>Voice-based guidance</a:t>
              </a:r>
              <a:r>
                <a:rPr lang="en-US" sz="1200" dirty="0"/>
                <a:t> and local-language support</a:t>
              </a:r>
              <a:endParaRPr lang="en-US" sz="1200" dirty="0">
                <a:latin typeface="Georgia Pro Light" panose="02040302050405020303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F41F5AF-9648-4096-81E8-DA44C89903A2}"/>
                </a:ext>
              </a:extLst>
            </p:cNvPr>
            <p:cNvSpPr txBox="1"/>
            <p:nvPr/>
          </p:nvSpPr>
          <p:spPr>
            <a:xfrm>
              <a:off x="6406948" y="4575634"/>
              <a:ext cx="2197663" cy="79581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sz="1200" b="1" dirty="0"/>
                <a:t>Hands-on farmer training programs</a:t>
              </a:r>
              <a:r>
                <a:rPr lang="en-US" sz="1200" dirty="0"/>
                <a:t> with demos</a:t>
              </a:r>
              <a:endParaRPr lang="en-US" sz="1200" dirty="0">
                <a:latin typeface="Georgia Pro Light" panose="02040302050405020303" pitchFamily="18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BF5BBF8-52F0-4E3E-8EED-A1A35F176D50}"/>
                </a:ext>
              </a:extLst>
            </p:cNvPr>
            <p:cNvSpPr txBox="1"/>
            <p:nvPr/>
          </p:nvSpPr>
          <p:spPr>
            <a:xfrm>
              <a:off x="8905875" y="4099388"/>
              <a:ext cx="2197663" cy="79581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sz="1200" dirty="0"/>
                <a:t>Trust indicators showing </a:t>
              </a:r>
              <a:r>
                <a:rPr lang="en-US" sz="1200" b="1" dirty="0"/>
                <a:t>confidence level of predictions</a:t>
              </a:r>
              <a:r>
                <a:rPr lang="en-GB" sz="1200" dirty="0">
                  <a:latin typeface="Georgia Pro Light" panose="02040302050405020303" pitchFamily="18" charset="0"/>
                </a:rPr>
                <a:t>.</a:t>
              </a:r>
              <a:endParaRPr lang="en-US" sz="1200" dirty="0">
                <a:latin typeface="Georgia Pro Light" panose="02040302050405020303" pitchFamily="18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9574127-85AD-4667-80F7-7DAC839E673F}"/>
                </a:ext>
              </a:extLst>
            </p:cNvPr>
            <p:cNvSpPr txBox="1"/>
            <p:nvPr/>
          </p:nvSpPr>
          <p:spPr>
            <a:xfrm>
              <a:off x="1409094" y="5528128"/>
              <a:ext cx="2197663" cy="79581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sz="1200" dirty="0"/>
                <a:t>Interactive ML dashboard with </a:t>
              </a:r>
              <a:r>
                <a:rPr lang="en-US" sz="1200" b="1" dirty="0"/>
                <a:t>simple visual explanations</a:t>
              </a:r>
              <a:endParaRPr lang="en-US" sz="1200" dirty="0">
                <a:latin typeface="Georgia Pro Light" panose="02040302050405020303" pitchFamily="18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FD376BE-0A7C-4A22-A847-CF7AB807AD61}"/>
              </a:ext>
            </a:extLst>
          </p:cNvPr>
          <p:cNvSpPr txBox="1"/>
          <p:nvPr/>
        </p:nvSpPr>
        <p:spPr>
          <a:xfrm>
            <a:off x="1408093" y="33165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Georgia" panose="02040502050405020303" pitchFamily="18" charset="0"/>
                <a:ea typeface="Cambria" panose="02040503050406030204" pitchFamily="18" charset="0"/>
                <a:cs typeface="+mj-cs"/>
              </a:rPr>
              <a:t>Ideation and Solution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23261-8DB0-4F44-14F5-903DE05B2553}"/>
              </a:ext>
            </a:extLst>
          </p:cNvPr>
          <p:cNvSpPr txBox="1"/>
          <p:nvPr/>
        </p:nvSpPr>
        <p:spPr>
          <a:xfrm>
            <a:off x="271062" y="6084384"/>
            <a:ext cx="11641392" cy="6771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⭐ Final Chosen Solution (Highlighted)</a:t>
            </a:r>
          </a:p>
          <a:p>
            <a:pPr algn="ctr"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Farmer-Centric Explainable ML Platform with Local Language &amp; Guided Training</a:t>
            </a:r>
          </a:p>
        </p:txBody>
      </p:sp>
    </p:spTree>
    <p:extLst>
      <p:ext uri="{BB962C8B-B14F-4D97-AF65-F5344CB8AC3E}">
        <p14:creationId xmlns:p14="http://schemas.microsoft.com/office/powerpoint/2010/main" val="72053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790</Words>
  <Application>Microsoft Office PowerPoint</Application>
  <PresentationFormat>Widescreen</PresentationFormat>
  <Paragraphs>145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4" baseType="lpstr">
      <vt:lpstr>Agency FB</vt:lpstr>
      <vt:lpstr>Aptos</vt:lpstr>
      <vt:lpstr>Aptos Display</vt:lpstr>
      <vt:lpstr>Arial</vt:lpstr>
      <vt:lpstr>Arial Black</vt:lpstr>
      <vt:lpstr>Arial Rounded MT Bold</vt:lpstr>
      <vt:lpstr>Bahnschrift Light</vt:lpstr>
      <vt:lpstr>Bahnschrift SemiBold</vt:lpstr>
      <vt:lpstr>Calibri</vt:lpstr>
      <vt:lpstr>Georgia</vt:lpstr>
      <vt:lpstr>Georgia Pro Cond</vt:lpstr>
      <vt:lpstr>Georgia Pro Light</vt:lpstr>
      <vt:lpstr>Gill Sans MT</vt:lpstr>
      <vt:lpstr>Lato Black</vt:lpstr>
      <vt:lpstr>Segoe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SlideEgg</dc:creator>
  <cp:lastModifiedBy>KAVI BHARATHI</cp:lastModifiedBy>
  <cp:revision>4</cp:revision>
  <dcterms:created xsi:type="dcterms:W3CDTF">2025-04-15T03:35:47Z</dcterms:created>
  <dcterms:modified xsi:type="dcterms:W3CDTF">2026-02-10T16:21:39Z</dcterms:modified>
</cp:coreProperties>
</file>